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1" r:id="rId4"/>
  </p:sldMasterIdLst>
  <p:notesMasterIdLst>
    <p:notesMasterId r:id="rId28"/>
  </p:notesMasterIdLst>
  <p:handoutMasterIdLst>
    <p:handoutMasterId r:id="rId29"/>
  </p:handoutMasterIdLst>
  <p:sldIdLst>
    <p:sldId id="287" r:id="rId5"/>
    <p:sldId id="436" r:id="rId6"/>
    <p:sldId id="310" r:id="rId7"/>
    <p:sldId id="334" r:id="rId8"/>
    <p:sldId id="430" r:id="rId9"/>
    <p:sldId id="257" r:id="rId10"/>
    <p:sldId id="258" r:id="rId11"/>
    <p:sldId id="360" r:id="rId12"/>
    <p:sldId id="366" r:id="rId13"/>
    <p:sldId id="367" r:id="rId14"/>
    <p:sldId id="357" r:id="rId15"/>
    <p:sldId id="421" r:id="rId16"/>
    <p:sldId id="325" r:id="rId17"/>
    <p:sldId id="437" r:id="rId18"/>
    <p:sldId id="277" r:id="rId19"/>
    <p:sldId id="428" r:id="rId20"/>
    <p:sldId id="429" r:id="rId21"/>
    <p:sldId id="278" r:id="rId22"/>
    <p:sldId id="432" r:id="rId23"/>
    <p:sldId id="433" r:id="rId24"/>
    <p:sldId id="434" r:id="rId25"/>
    <p:sldId id="435" r:id="rId26"/>
    <p:sldId id="425" r:id="rId27"/>
  </p:sldIdLst>
  <p:sldSz cx="9144000" cy="6858000" type="screen4x3"/>
  <p:notesSz cx="6858000" cy="9296400"/>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a:srgbClr val="FFCC66"/>
    <a:srgbClr val="6600FF"/>
    <a:srgbClr val="FFCC00"/>
    <a:srgbClr val="FF00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82FFFB-313E-8CB0-77FA-F9F3EA33E4BC}" v="158" dt="2022-12-31T05:44:44.411"/>
    <p1510:client id="{74BD5611-688C-BB48-BEDE-5BB987F3300D}" v="32" dt="2022-12-16T22:15:57.7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468" autoAdjust="0"/>
    <p:restoredTop sz="68567" autoAdjust="0"/>
  </p:normalViewPr>
  <p:slideViewPr>
    <p:cSldViewPr>
      <p:cViewPr varScale="1">
        <p:scale>
          <a:sx n="75" d="100"/>
          <a:sy n="75" d="100"/>
        </p:scale>
        <p:origin x="1376" y="1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75" d="100"/>
          <a:sy n="75" d="100"/>
        </p:scale>
        <p:origin x="-3372" y="-372"/>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diagrams/_rels/data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BE9B5A-8CD9-46E3-98BA-9217926776EB}"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5343513F-A75E-4D13-98F9-173DF04F44A0}">
      <dgm:prSet/>
      <dgm:spPr/>
      <dgm:t>
        <a:bodyPr/>
        <a:lstStyle/>
        <a:p>
          <a:r>
            <a:rPr lang="en-US"/>
            <a:t>Think of why the audience will want to read your document 	</a:t>
          </a:r>
          <a:br>
            <a:rPr lang="en-US"/>
          </a:br>
          <a:endParaRPr lang="en-US"/>
        </a:p>
      </dgm:t>
    </dgm:pt>
    <dgm:pt modelId="{0055ED9F-F8EC-43C7-911A-51585D954B22}" type="parTrans" cxnId="{E0B0EC10-FF4E-4571-91BC-B1781E0B0F0C}">
      <dgm:prSet/>
      <dgm:spPr/>
      <dgm:t>
        <a:bodyPr/>
        <a:lstStyle/>
        <a:p>
          <a:endParaRPr lang="en-US"/>
        </a:p>
      </dgm:t>
    </dgm:pt>
    <dgm:pt modelId="{102721E7-38FD-48C4-AEF2-C2111C51992B}" type="sibTrans" cxnId="{E0B0EC10-FF4E-4571-91BC-B1781E0B0F0C}">
      <dgm:prSet/>
      <dgm:spPr/>
      <dgm:t>
        <a:bodyPr/>
        <a:lstStyle/>
        <a:p>
          <a:endParaRPr lang="en-US"/>
        </a:p>
      </dgm:t>
    </dgm:pt>
    <dgm:pt modelId="{F34CDDCE-5074-4094-88E6-081C1BB956B7}">
      <dgm:prSet/>
      <dgm:spPr/>
      <dgm:t>
        <a:bodyPr/>
        <a:lstStyle/>
        <a:p>
          <a:r>
            <a:rPr lang="en-US"/>
            <a:t>Keep in mind the audience's level of technical expertise</a:t>
          </a:r>
          <a:br>
            <a:rPr lang="en-US"/>
          </a:br>
          <a:endParaRPr lang="en-US"/>
        </a:p>
      </dgm:t>
    </dgm:pt>
    <dgm:pt modelId="{C62EEE19-4E2D-4482-93CC-AC353163CDB0}" type="parTrans" cxnId="{1CB8F8A1-0720-4995-B39E-5830F06B0109}">
      <dgm:prSet/>
      <dgm:spPr/>
      <dgm:t>
        <a:bodyPr/>
        <a:lstStyle/>
        <a:p>
          <a:endParaRPr lang="en-US"/>
        </a:p>
      </dgm:t>
    </dgm:pt>
    <dgm:pt modelId="{C3BFD069-44E1-47E1-9EC5-5AA54C49B14C}" type="sibTrans" cxnId="{1CB8F8A1-0720-4995-B39E-5830F06B0109}">
      <dgm:prSet/>
      <dgm:spPr/>
      <dgm:t>
        <a:bodyPr/>
        <a:lstStyle/>
        <a:p>
          <a:endParaRPr lang="en-US"/>
        </a:p>
      </dgm:t>
    </dgm:pt>
    <dgm:pt modelId="{E1B309E3-4F65-423D-A114-1EB1EFA9F62B}">
      <dgm:prSet/>
      <dgm:spPr/>
      <dgm:t>
        <a:bodyPr/>
        <a:lstStyle/>
        <a:p>
          <a:r>
            <a:rPr lang="en-US"/>
            <a:t>Write to everyone who is interested, not just to experts (focus on the 90 percent of readers in the middle of the spectrum)</a:t>
          </a:r>
          <a:br>
            <a:rPr lang="en-US"/>
          </a:br>
          <a:endParaRPr lang="en-US"/>
        </a:p>
      </dgm:t>
    </dgm:pt>
    <dgm:pt modelId="{3BFD68A4-F6CF-4894-9D37-BCE90CFABC01}" type="parTrans" cxnId="{F75E15E6-1FB9-41E9-90B6-16C1CC596B68}">
      <dgm:prSet/>
      <dgm:spPr/>
      <dgm:t>
        <a:bodyPr/>
        <a:lstStyle/>
        <a:p>
          <a:endParaRPr lang="en-US"/>
        </a:p>
      </dgm:t>
    </dgm:pt>
    <dgm:pt modelId="{BAFA0187-D52C-44BE-8A62-AD9F5C4AC5CE}" type="sibTrans" cxnId="{F75E15E6-1FB9-41E9-90B6-16C1CC596B68}">
      <dgm:prSet/>
      <dgm:spPr/>
      <dgm:t>
        <a:bodyPr/>
        <a:lstStyle/>
        <a:p>
          <a:endParaRPr lang="en-US"/>
        </a:p>
      </dgm:t>
    </dgm:pt>
    <dgm:pt modelId="{74D7E733-88C2-4438-8CD2-1E8F9A386A2A}">
      <dgm:prSet/>
      <dgm:spPr/>
      <dgm:t>
        <a:bodyPr/>
        <a:lstStyle/>
        <a:p>
          <a:r>
            <a:rPr lang="en-US"/>
            <a:t>Even an expert will prefer a clearly written document</a:t>
          </a:r>
        </a:p>
      </dgm:t>
    </dgm:pt>
    <dgm:pt modelId="{D109B8A9-DC93-4D3C-931E-7F5E26A3D895}" type="parTrans" cxnId="{3C6C9274-E54C-4D28-9FA3-21DE64F2D58C}">
      <dgm:prSet/>
      <dgm:spPr/>
      <dgm:t>
        <a:bodyPr/>
        <a:lstStyle/>
        <a:p>
          <a:endParaRPr lang="en-US"/>
        </a:p>
      </dgm:t>
    </dgm:pt>
    <dgm:pt modelId="{D407D6EC-96D0-4EBC-BC6F-7CDEC52E60A1}" type="sibTrans" cxnId="{3C6C9274-E54C-4D28-9FA3-21DE64F2D58C}">
      <dgm:prSet/>
      <dgm:spPr/>
      <dgm:t>
        <a:bodyPr/>
        <a:lstStyle/>
        <a:p>
          <a:endParaRPr lang="en-US"/>
        </a:p>
      </dgm:t>
    </dgm:pt>
    <dgm:pt modelId="{00BE0AE7-0B1F-4F9F-BE7D-E742D70D4956}" type="pres">
      <dgm:prSet presAssocID="{56BE9B5A-8CD9-46E3-98BA-9217926776EB}" presName="root" presStyleCnt="0">
        <dgm:presLayoutVars>
          <dgm:dir/>
          <dgm:resizeHandles val="exact"/>
        </dgm:presLayoutVars>
      </dgm:prSet>
      <dgm:spPr/>
    </dgm:pt>
    <dgm:pt modelId="{F199770F-BCFC-457D-82D7-D44BEEB385C7}" type="pres">
      <dgm:prSet presAssocID="{5343513F-A75E-4D13-98F9-173DF04F44A0}" presName="compNode" presStyleCnt="0"/>
      <dgm:spPr/>
    </dgm:pt>
    <dgm:pt modelId="{3BBC908D-CBC2-45E2-AE10-C25260E165F3}" type="pres">
      <dgm:prSet presAssocID="{5343513F-A75E-4D13-98F9-173DF04F44A0}" presName="bgRect" presStyleLbl="bgShp" presStyleIdx="0" presStyleCnt="4"/>
      <dgm:spPr/>
    </dgm:pt>
    <dgm:pt modelId="{51B5CC0F-6CC4-4D92-9EE1-B66431369628}" type="pres">
      <dgm:prSet presAssocID="{5343513F-A75E-4D13-98F9-173DF04F44A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encil"/>
        </a:ext>
      </dgm:extLst>
    </dgm:pt>
    <dgm:pt modelId="{B50794B0-4D78-459C-A718-20B4027C48BA}" type="pres">
      <dgm:prSet presAssocID="{5343513F-A75E-4D13-98F9-173DF04F44A0}" presName="spaceRect" presStyleCnt="0"/>
      <dgm:spPr/>
    </dgm:pt>
    <dgm:pt modelId="{8DA746EF-91AA-486F-96D8-E2F27B09623B}" type="pres">
      <dgm:prSet presAssocID="{5343513F-A75E-4D13-98F9-173DF04F44A0}" presName="parTx" presStyleLbl="revTx" presStyleIdx="0" presStyleCnt="4">
        <dgm:presLayoutVars>
          <dgm:chMax val="0"/>
          <dgm:chPref val="0"/>
        </dgm:presLayoutVars>
      </dgm:prSet>
      <dgm:spPr/>
    </dgm:pt>
    <dgm:pt modelId="{4475C50B-8DA1-4FBA-AAE0-35EAD45278A4}" type="pres">
      <dgm:prSet presAssocID="{102721E7-38FD-48C4-AEF2-C2111C51992B}" presName="sibTrans" presStyleCnt="0"/>
      <dgm:spPr/>
    </dgm:pt>
    <dgm:pt modelId="{8CDB0EF5-D40A-4320-B710-0088C2976E1C}" type="pres">
      <dgm:prSet presAssocID="{F34CDDCE-5074-4094-88E6-081C1BB956B7}" presName="compNode" presStyleCnt="0"/>
      <dgm:spPr/>
    </dgm:pt>
    <dgm:pt modelId="{1020A5E9-F3BB-475D-839C-B20055C57788}" type="pres">
      <dgm:prSet presAssocID="{F34CDDCE-5074-4094-88E6-081C1BB956B7}" presName="bgRect" presStyleLbl="bgShp" presStyleIdx="1" presStyleCnt="4"/>
      <dgm:spPr/>
    </dgm:pt>
    <dgm:pt modelId="{CCB1D796-5669-4344-A5D9-6469937644A4}" type="pres">
      <dgm:prSet presAssocID="{F34CDDCE-5074-4094-88E6-081C1BB956B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BC32B7B0-AA85-47A9-AA5A-FC66D1D4C1BE}" type="pres">
      <dgm:prSet presAssocID="{F34CDDCE-5074-4094-88E6-081C1BB956B7}" presName="spaceRect" presStyleCnt="0"/>
      <dgm:spPr/>
    </dgm:pt>
    <dgm:pt modelId="{FAE779B3-FD1D-45ED-9059-90E1ED7BDC03}" type="pres">
      <dgm:prSet presAssocID="{F34CDDCE-5074-4094-88E6-081C1BB956B7}" presName="parTx" presStyleLbl="revTx" presStyleIdx="1" presStyleCnt="4">
        <dgm:presLayoutVars>
          <dgm:chMax val="0"/>
          <dgm:chPref val="0"/>
        </dgm:presLayoutVars>
      </dgm:prSet>
      <dgm:spPr/>
    </dgm:pt>
    <dgm:pt modelId="{5F4A0F56-AD3E-49A5-9300-7BC20FE0DE99}" type="pres">
      <dgm:prSet presAssocID="{C3BFD069-44E1-47E1-9EC5-5AA54C49B14C}" presName="sibTrans" presStyleCnt="0"/>
      <dgm:spPr/>
    </dgm:pt>
    <dgm:pt modelId="{444A01E2-907A-422A-92A2-E3C1E3796697}" type="pres">
      <dgm:prSet presAssocID="{E1B309E3-4F65-423D-A114-1EB1EFA9F62B}" presName="compNode" presStyleCnt="0"/>
      <dgm:spPr/>
    </dgm:pt>
    <dgm:pt modelId="{EAA37515-5EA4-41DB-9877-D6FAD1BE28AA}" type="pres">
      <dgm:prSet presAssocID="{E1B309E3-4F65-423D-A114-1EB1EFA9F62B}" presName="bgRect" presStyleLbl="bgShp" presStyleIdx="2" presStyleCnt="4"/>
      <dgm:spPr/>
    </dgm:pt>
    <dgm:pt modelId="{E6CBADA8-EA43-401A-9441-7737A75000CA}" type="pres">
      <dgm:prSet presAssocID="{E1B309E3-4F65-423D-A114-1EB1EFA9F62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arget Audience"/>
        </a:ext>
      </dgm:extLst>
    </dgm:pt>
    <dgm:pt modelId="{29347872-8008-436F-B95F-76B821A031AC}" type="pres">
      <dgm:prSet presAssocID="{E1B309E3-4F65-423D-A114-1EB1EFA9F62B}" presName="spaceRect" presStyleCnt="0"/>
      <dgm:spPr/>
    </dgm:pt>
    <dgm:pt modelId="{CBA3D126-83BC-49A3-8F1D-4AAD1C4AB644}" type="pres">
      <dgm:prSet presAssocID="{E1B309E3-4F65-423D-A114-1EB1EFA9F62B}" presName="parTx" presStyleLbl="revTx" presStyleIdx="2" presStyleCnt="4">
        <dgm:presLayoutVars>
          <dgm:chMax val="0"/>
          <dgm:chPref val="0"/>
        </dgm:presLayoutVars>
      </dgm:prSet>
      <dgm:spPr/>
    </dgm:pt>
    <dgm:pt modelId="{E440AE9C-2AC4-4968-9569-8811E2FFBC1C}" type="pres">
      <dgm:prSet presAssocID="{BAFA0187-D52C-44BE-8A62-AD9F5C4AC5CE}" presName="sibTrans" presStyleCnt="0"/>
      <dgm:spPr/>
    </dgm:pt>
    <dgm:pt modelId="{582EC0D8-4622-412F-8EEA-6D91679F74EA}" type="pres">
      <dgm:prSet presAssocID="{74D7E733-88C2-4438-8CD2-1E8F9A386A2A}" presName="compNode" presStyleCnt="0"/>
      <dgm:spPr/>
    </dgm:pt>
    <dgm:pt modelId="{13A50145-C2FA-42E0-995C-210598659C22}" type="pres">
      <dgm:prSet presAssocID="{74D7E733-88C2-4438-8CD2-1E8F9A386A2A}" presName="bgRect" presStyleLbl="bgShp" presStyleIdx="3" presStyleCnt="4"/>
      <dgm:spPr/>
    </dgm:pt>
    <dgm:pt modelId="{94FD8EEC-34DA-4E83-A433-65766A648560}" type="pres">
      <dgm:prSet presAssocID="{74D7E733-88C2-4438-8CD2-1E8F9A386A2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ocument"/>
        </a:ext>
      </dgm:extLst>
    </dgm:pt>
    <dgm:pt modelId="{113FE7DE-2B84-4C62-A48D-DC6EBC85EC9B}" type="pres">
      <dgm:prSet presAssocID="{74D7E733-88C2-4438-8CD2-1E8F9A386A2A}" presName="spaceRect" presStyleCnt="0"/>
      <dgm:spPr/>
    </dgm:pt>
    <dgm:pt modelId="{164BCC86-AA53-4689-AA03-BE8C2FA3FF8F}" type="pres">
      <dgm:prSet presAssocID="{74D7E733-88C2-4438-8CD2-1E8F9A386A2A}" presName="parTx" presStyleLbl="revTx" presStyleIdx="3" presStyleCnt="4">
        <dgm:presLayoutVars>
          <dgm:chMax val="0"/>
          <dgm:chPref val="0"/>
        </dgm:presLayoutVars>
      </dgm:prSet>
      <dgm:spPr/>
    </dgm:pt>
  </dgm:ptLst>
  <dgm:cxnLst>
    <dgm:cxn modelId="{E0B0EC10-FF4E-4571-91BC-B1781E0B0F0C}" srcId="{56BE9B5A-8CD9-46E3-98BA-9217926776EB}" destId="{5343513F-A75E-4D13-98F9-173DF04F44A0}" srcOrd="0" destOrd="0" parTransId="{0055ED9F-F8EC-43C7-911A-51585D954B22}" sibTransId="{102721E7-38FD-48C4-AEF2-C2111C51992B}"/>
    <dgm:cxn modelId="{CC2BE22B-F98A-4FC4-97E5-D350535F48E6}" type="presOf" srcId="{74D7E733-88C2-4438-8CD2-1E8F9A386A2A}" destId="{164BCC86-AA53-4689-AA03-BE8C2FA3FF8F}" srcOrd="0" destOrd="0" presId="urn:microsoft.com/office/officeart/2018/2/layout/IconVerticalSolidList"/>
    <dgm:cxn modelId="{78130247-A170-480A-8993-C1863EDE66CE}" type="presOf" srcId="{5343513F-A75E-4D13-98F9-173DF04F44A0}" destId="{8DA746EF-91AA-486F-96D8-E2F27B09623B}" srcOrd="0" destOrd="0" presId="urn:microsoft.com/office/officeart/2018/2/layout/IconVerticalSolidList"/>
    <dgm:cxn modelId="{3C6C9274-E54C-4D28-9FA3-21DE64F2D58C}" srcId="{56BE9B5A-8CD9-46E3-98BA-9217926776EB}" destId="{74D7E733-88C2-4438-8CD2-1E8F9A386A2A}" srcOrd="3" destOrd="0" parTransId="{D109B8A9-DC93-4D3C-931E-7F5E26A3D895}" sibTransId="{D407D6EC-96D0-4EBC-BC6F-7CDEC52E60A1}"/>
    <dgm:cxn modelId="{370E0E58-26D3-44FB-BBD4-1C730F3AF724}" type="presOf" srcId="{E1B309E3-4F65-423D-A114-1EB1EFA9F62B}" destId="{CBA3D126-83BC-49A3-8F1D-4AAD1C4AB644}" srcOrd="0" destOrd="0" presId="urn:microsoft.com/office/officeart/2018/2/layout/IconVerticalSolidList"/>
    <dgm:cxn modelId="{F8AAA59F-5AAA-4F36-BC83-340B1EFF4907}" type="presOf" srcId="{56BE9B5A-8CD9-46E3-98BA-9217926776EB}" destId="{00BE0AE7-0B1F-4F9F-BE7D-E742D70D4956}" srcOrd="0" destOrd="0" presId="urn:microsoft.com/office/officeart/2018/2/layout/IconVerticalSolidList"/>
    <dgm:cxn modelId="{1CB8F8A1-0720-4995-B39E-5830F06B0109}" srcId="{56BE9B5A-8CD9-46E3-98BA-9217926776EB}" destId="{F34CDDCE-5074-4094-88E6-081C1BB956B7}" srcOrd="1" destOrd="0" parTransId="{C62EEE19-4E2D-4482-93CC-AC353163CDB0}" sibTransId="{C3BFD069-44E1-47E1-9EC5-5AA54C49B14C}"/>
    <dgm:cxn modelId="{F75E15E6-1FB9-41E9-90B6-16C1CC596B68}" srcId="{56BE9B5A-8CD9-46E3-98BA-9217926776EB}" destId="{E1B309E3-4F65-423D-A114-1EB1EFA9F62B}" srcOrd="2" destOrd="0" parTransId="{3BFD68A4-F6CF-4894-9D37-BCE90CFABC01}" sibTransId="{BAFA0187-D52C-44BE-8A62-AD9F5C4AC5CE}"/>
    <dgm:cxn modelId="{9499BBE8-8692-4C8C-82AB-FEFAB14554A4}" type="presOf" srcId="{F34CDDCE-5074-4094-88E6-081C1BB956B7}" destId="{FAE779B3-FD1D-45ED-9059-90E1ED7BDC03}" srcOrd="0" destOrd="0" presId="urn:microsoft.com/office/officeart/2018/2/layout/IconVerticalSolidList"/>
    <dgm:cxn modelId="{AF3E8F1D-5E00-4A5F-9C3E-36E6B3E27E6E}" type="presParOf" srcId="{00BE0AE7-0B1F-4F9F-BE7D-E742D70D4956}" destId="{F199770F-BCFC-457D-82D7-D44BEEB385C7}" srcOrd="0" destOrd="0" presId="urn:microsoft.com/office/officeart/2018/2/layout/IconVerticalSolidList"/>
    <dgm:cxn modelId="{10FC2D1B-4DF9-4617-903B-079EE53F8496}" type="presParOf" srcId="{F199770F-BCFC-457D-82D7-D44BEEB385C7}" destId="{3BBC908D-CBC2-45E2-AE10-C25260E165F3}" srcOrd="0" destOrd="0" presId="urn:microsoft.com/office/officeart/2018/2/layout/IconVerticalSolidList"/>
    <dgm:cxn modelId="{D2853E7B-90E2-47A4-9CDA-0A32100A9EBC}" type="presParOf" srcId="{F199770F-BCFC-457D-82D7-D44BEEB385C7}" destId="{51B5CC0F-6CC4-4D92-9EE1-B66431369628}" srcOrd="1" destOrd="0" presId="urn:microsoft.com/office/officeart/2018/2/layout/IconVerticalSolidList"/>
    <dgm:cxn modelId="{F32F8EBD-3587-4A84-BAD0-96481E77E1DA}" type="presParOf" srcId="{F199770F-BCFC-457D-82D7-D44BEEB385C7}" destId="{B50794B0-4D78-459C-A718-20B4027C48BA}" srcOrd="2" destOrd="0" presId="urn:microsoft.com/office/officeart/2018/2/layout/IconVerticalSolidList"/>
    <dgm:cxn modelId="{F77111C7-AA2E-4D06-82C5-A6BCFA87B587}" type="presParOf" srcId="{F199770F-BCFC-457D-82D7-D44BEEB385C7}" destId="{8DA746EF-91AA-486F-96D8-E2F27B09623B}" srcOrd="3" destOrd="0" presId="urn:microsoft.com/office/officeart/2018/2/layout/IconVerticalSolidList"/>
    <dgm:cxn modelId="{7D86C66A-AFD7-44C5-8385-853BF049D3C4}" type="presParOf" srcId="{00BE0AE7-0B1F-4F9F-BE7D-E742D70D4956}" destId="{4475C50B-8DA1-4FBA-AAE0-35EAD45278A4}" srcOrd="1" destOrd="0" presId="urn:microsoft.com/office/officeart/2018/2/layout/IconVerticalSolidList"/>
    <dgm:cxn modelId="{95AC9FC5-76D7-4861-8C66-B1AF7E49F32B}" type="presParOf" srcId="{00BE0AE7-0B1F-4F9F-BE7D-E742D70D4956}" destId="{8CDB0EF5-D40A-4320-B710-0088C2976E1C}" srcOrd="2" destOrd="0" presId="urn:microsoft.com/office/officeart/2018/2/layout/IconVerticalSolidList"/>
    <dgm:cxn modelId="{D1E30E40-942B-49D9-90DD-B07269789F3B}" type="presParOf" srcId="{8CDB0EF5-D40A-4320-B710-0088C2976E1C}" destId="{1020A5E9-F3BB-475D-839C-B20055C57788}" srcOrd="0" destOrd="0" presId="urn:microsoft.com/office/officeart/2018/2/layout/IconVerticalSolidList"/>
    <dgm:cxn modelId="{B8DF037E-9A49-4C79-8305-B6382A9D1C79}" type="presParOf" srcId="{8CDB0EF5-D40A-4320-B710-0088C2976E1C}" destId="{CCB1D796-5669-4344-A5D9-6469937644A4}" srcOrd="1" destOrd="0" presId="urn:microsoft.com/office/officeart/2018/2/layout/IconVerticalSolidList"/>
    <dgm:cxn modelId="{A0122CE8-D1ED-4E51-8D2C-CEDDA44D285D}" type="presParOf" srcId="{8CDB0EF5-D40A-4320-B710-0088C2976E1C}" destId="{BC32B7B0-AA85-47A9-AA5A-FC66D1D4C1BE}" srcOrd="2" destOrd="0" presId="urn:microsoft.com/office/officeart/2018/2/layout/IconVerticalSolidList"/>
    <dgm:cxn modelId="{C2A6B690-2AEA-455A-B40B-E320B8EDF415}" type="presParOf" srcId="{8CDB0EF5-D40A-4320-B710-0088C2976E1C}" destId="{FAE779B3-FD1D-45ED-9059-90E1ED7BDC03}" srcOrd="3" destOrd="0" presId="urn:microsoft.com/office/officeart/2018/2/layout/IconVerticalSolidList"/>
    <dgm:cxn modelId="{49ACC1C6-A152-434A-BBEB-4557759F3573}" type="presParOf" srcId="{00BE0AE7-0B1F-4F9F-BE7D-E742D70D4956}" destId="{5F4A0F56-AD3E-49A5-9300-7BC20FE0DE99}" srcOrd="3" destOrd="0" presId="urn:microsoft.com/office/officeart/2018/2/layout/IconVerticalSolidList"/>
    <dgm:cxn modelId="{7BD29F9C-5AB0-4DD0-BA04-B7F41FF743ED}" type="presParOf" srcId="{00BE0AE7-0B1F-4F9F-BE7D-E742D70D4956}" destId="{444A01E2-907A-422A-92A2-E3C1E3796697}" srcOrd="4" destOrd="0" presId="urn:microsoft.com/office/officeart/2018/2/layout/IconVerticalSolidList"/>
    <dgm:cxn modelId="{5A698045-6992-4D47-BD8F-BFB9FF9D02E3}" type="presParOf" srcId="{444A01E2-907A-422A-92A2-E3C1E3796697}" destId="{EAA37515-5EA4-41DB-9877-D6FAD1BE28AA}" srcOrd="0" destOrd="0" presId="urn:microsoft.com/office/officeart/2018/2/layout/IconVerticalSolidList"/>
    <dgm:cxn modelId="{F37A753D-7D18-4A6F-A494-F47620FA8F07}" type="presParOf" srcId="{444A01E2-907A-422A-92A2-E3C1E3796697}" destId="{E6CBADA8-EA43-401A-9441-7737A75000CA}" srcOrd="1" destOrd="0" presId="urn:microsoft.com/office/officeart/2018/2/layout/IconVerticalSolidList"/>
    <dgm:cxn modelId="{666C11D9-B645-4D5B-AE0F-67D1BCE75088}" type="presParOf" srcId="{444A01E2-907A-422A-92A2-E3C1E3796697}" destId="{29347872-8008-436F-B95F-76B821A031AC}" srcOrd="2" destOrd="0" presId="urn:microsoft.com/office/officeart/2018/2/layout/IconVerticalSolidList"/>
    <dgm:cxn modelId="{CC350A86-73E4-4741-8255-1794B1AF94B6}" type="presParOf" srcId="{444A01E2-907A-422A-92A2-E3C1E3796697}" destId="{CBA3D126-83BC-49A3-8F1D-4AAD1C4AB644}" srcOrd="3" destOrd="0" presId="urn:microsoft.com/office/officeart/2018/2/layout/IconVerticalSolidList"/>
    <dgm:cxn modelId="{ED4E19AB-1382-444F-8CFD-220ACD6AF0D6}" type="presParOf" srcId="{00BE0AE7-0B1F-4F9F-BE7D-E742D70D4956}" destId="{E440AE9C-2AC4-4968-9569-8811E2FFBC1C}" srcOrd="5" destOrd="0" presId="urn:microsoft.com/office/officeart/2018/2/layout/IconVerticalSolidList"/>
    <dgm:cxn modelId="{6EBBAC95-5CD1-4C1E-A62B-CDB627F3006B}" type="presParOf" srcId="{00BE0AE7-0B1F-4F9F-BE7D-E742D70D4956}" destId="{582EC0D8-4622-412F-8EEA-6D91679F74EA}" srcOrd="6" destOrd="0" presId="urn:microsoft.com/office/officeart/2018/2/layout/IconVerticalSolidList"/>
    <dgm:cxn modelId="{35ABBEC6-8C12-4981-8EA5-3BBA837DE12F}" type="presParOf" srcId="{582EC0D8-4622-412F-8EEA-6D91679F74EA}" destId="{13A50145-C2FA-42E0-995C-210598659C22}" srcOrd="0" destOrd="0" presId="urn:microsoft.com/office/officeart/2018/2/layout/IconVerticalSolidList"/>
    <dgm:cxn modelId="{EBDE8F30-8189-4404-9D50-C4471F49C7C5}" type="presParOf" srcId="{582EC0D8-4622-412F-8EEA-6D91679F74EA}" destId="{94FD8EEC-34DA-4E83-A433-65766A648560}" srcOrd="1" destOrd="0" presId="urn:microsoft.com/office/officeart/2018/2/layout/IconVerticalSolidList"/>
    <dgm:cxn modelId="{80EFCFFE-8B02-404D-951A-431D487C4DB3}" type="presParOf" srcId="{582EC0D8-4622-412F-8EEA-6D91679F74EA}" destId="{113FE7DE-2B84-4C62-A48D-DC6EBC85EC9B}" srcOrd="2" destOrd="0" presId="urn:microsoft.com/office/officeart/2018/2/layout/IconVerticalSolidList"/>
    <dgm:cxn modelId="{F038CDA1-D786-40B9-B1B1-E82564852CA8}" type="presParOf" srcId="{582EC0D8-4622-412F-8EEA-6D91679F74EA}" destId="{164BCC86-AA53-4689-AA03-BE8C2FA3FF8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BC908D-CBC2-45E2-AE10-C25260E165F3}">
      <dsp:nvSpPr>
        <dsp:cNvPr id="0" name=""/>
        <dsp:cNvSpPr/>
      </dsp:nvSpPr>
      <dsp:spPr>
        <a:xfrm>
          <a:off x="0" y="1865"/>
          <a:ext cx="8550275" cy="94569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1B5CC0F-6CC4-4D92-9EE1-B66431369628}">
      <dsp:nvSpPr>
        <dsp:cNvPr id="0" name=""/>
        <dsp:cNvSpPr/>
      </dsp:nvSpPr>
      <dsp:spPr>
        <a:xfrm>
          <a:off x="286073" y="214648"/>
          <a:ext cx="520134" cy="52013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DA746EF-91AA-486F-96D8-E2F27B09623B}">
      <dsp:nvSpPr>
        <dsp:cNvPr id="0" name=""/>
        <dsp:cNvSpPr/>
      </dsp:nvSpPr>
      <dsp:spPr>
        <a:xfrm>
          <a:off x="1092281" y="1865"/>
          <a:ext cx="7457993" cy="945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86" tIns="100086" rIns="100086" bIns="100086" numCol="1" spcCol="1270" anchor="ctr" anchorCtr="0">
          <a:noAutofit/>
        </a:bodyPr>
        <a:lstStyle/>
        <a:p>
          <a:pPr marL="0" lvl="0" indent="0" algn="l" defTabSz="800100">
            <a:lnSpc>
              <a:spcPct val="90000"/>
            </a:lnSpc>
            <a:spcBef>
              <a:spcPct val="0"/>
            </a:spcBef>
            <a:spcAft>
              <a:spcPct val="35000"/>
            </a:spcAft>
            <a:buNone/>
          </a:pPr>
          <a:r>
            <a:rPr lang="en-US" sz="1800" kern="1200"/>
            <a:t>Think of why the audience will want to read your document 	</a:t>
          </a:r>
          <a:br>
            <a:rPr lang="en-US" sz="1800" kern="1200"/>
          </a:br>
          <a:endParaRPr lang="en-US" sz="1800" kern="1200"/>
        </a:p>
      </dsp:txBody>
      <dsp:txXfrm>
        <a:off x="1092281" y="1865"/>
        <a:ext cx="7457993" cy="945698"/>
      </dsp:txXfrm>
    </dsp:sp>
    <dsp:sp modelId="{1020A5E9-F3BB-475D-839C-B20055C57788}">
      <dsp:nvSpPr>
        <dsp:cNvPr id="0" name=""/>
        <dsp:cNvSpPr/>
      </dsp:nvSpPr>
      <dsp:spPr>
        <a:xfrm>
          <a:off x="0" y="1183989"/>
          <a:ext cx="8550275" cy="94569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B1D796-5669-4344-A5D9-6469937644A4}">
      <dsp:nvSpPr>
        <dsp:cNvPr id="0" name=""/>
        <dsp:cNvSpPr/>
      </dsp:nvSpPr>
      <dsp:spPr>
        <a:xfrm>
          <a:off x="286073" y="1396771"/>
          <a:ext cx="520134" cy="52013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AE779B3-FD1D-45ED-9059-90E1ED7BDC03}">
      <dsp:nvSpPr>
        <dsp:cNvPr id="0" name=""/>
        <dsp:cNvSpPr/>
      </dsp:nvSpPr>
      <dsp:spPr>
        <a:xfrm>
          <a:off x="1092281" y="1183989"/>
          <a:ext cx="7457993" cy="945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86" tIns="100086" rIns="100086" bIns="100086" numCol="1" spcCol="1270" anchor="ctr" anchorCtr="0">
          <a:noAutofit/>
        </a:bodyPr>
        <a:lstStyle/>
        <a:p>
          <a:pPr marL="0" lvl="0" indent="0" algn="l" defTabSz="800100">
            <a:lnSpc>
              <a:spcPct val="90000"/>
            </a:lnSpc>
            <a:spcBef>
              <a:spcPct val="0"/>
            </a:spcBef>
            <a:spcAft>
              <a:spcPct val="35000"/>
            </a:spcAft>
            <a:buNone/>
          </a:pPr>
          <a:r>
            <a:rPr lang="en-US" sz="1800" kern="1200"/>
            <a:t>Keep in mind the audience's level of technical expertise</a:t>
          </a:r>
          <a:br>
            <a:rPr lang="en-US" sz="1800" kern="1200"/>
          </a:br>
          <a:endParaRPr lang="en-US" sz="1800" kern="1200"/>
        </a:p>
      </dsp:txBody>
      <dsp:txXfrm>
        <a:off x="1092281" y="1183989"/>
        <a:ext cx="7457993" cy="945698"/>
      </dsp:txXfrm>
    </dsp:sp>
    <dsp:sp modelId="{EAA37515-5EA4-41DB-9877-D6FAD1BE28AA}">
      <dsp:nvSpPr>
        <dsp:cNvPr id="0" name=""/>
        <dsp:cNvSpPr/>
      </dsp:nvSpPr>
      <dsp:spPr>
        <a:xfrm>
          <a:off x="0" y="2366112"/>
          <a:ext cx="8550275" cy="94569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CBADA8-EA43-401A-9441-7737A75000CA}">
      <dsp:nvSpPr>
        <dsp:cNvPr id="0" name=""/>
        <dsp:cNvSpPr/>
      </dsp:nvSpPr>
      <dsp:spPr>
        <a:xfrm>
          <a:off x="286073" y="2578894"/>
          <a:ext cx="520134" cy="52013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BA3D126-83BC-49A3-8F1D-4AAD1C4AB644}">
      <dsp:nvSpPr>
        <dsp:cNvPr id="0" name=""/>
        <dsp:cNvSpPr/>
      </dsp:nvSpPr>
      <dsp:spPr>
        <a:xfrm>
          <a:off x="1092281" y="2366112"/>
          <a:ext cx="7457993" cy="945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86" tIns="100086" rIns="100086" bIns="100086" numCol="1" spcCol="1270" anchor="ctr" anchorCtr="0">
          <a:noAutofit/>
        </a:bodyPr>
        <a:lstStyle/>
        <a:p>
          <a:pPr marL="0" lvl="0" indent="0" algn="l" defTabSz="800100">
            <a:lnSpc>
              <a:spcPct val="90000"/>
            </a:lnSpc>
            <a:spcBef>
              <a:spcPct val="0"/>
            </a:spcBef>
            <a:spcAft>
              <a:spcPct val="35000"/>
            </a:spcAft>
            <a:buNone/>
          </a:pPr>
          <a:r>
            <a:rPr lang="en-US" sz="1800" kern="1200"/>
            <a:t>Write to everyone who is interested, not just to experts (focus on the 90 percent of readers in the middle of the spectrum)</a:t>
          </a:r>
          <a:br>
            <a:rPr lang="en-US" sz="1800" kern="1200"/>
          </a:br>
          <a:endParaRPr lang="en-US" sz="1800" kern="1200"/>
        </a:p>
      </dsp:txBody>
      <dsp:txXfrm>
        <a:off x="1092281" y="2366112"/>
        <a:ext cx="7457993" cy="945698"/>
      </dsp:txXfrm>
    </dsp:sp>
    <dsp:sp modelId="{13A50145-C2FA-42E0-995C-210598659C22}">
      <dsp:nvSpPr>
        <dsp:cNvPr id="0" name=""/>
        <dsp:cNvSpPr/>
      </dsp:nvSpPr>
      <dsp:spPr>
        <a:xfrm>
          <a:off x="0" y="3548235"/>
          <a:ext cx="8550275" cy="94569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FD8EEC-34DA-4E83-A433-65766A648560}">
      <dsp:nvSpPr>
        <dsp:cNvPr id="0" name=""/>
        <dsp:cNvSpPr/>
      </dsp:nvSpPr>
      <dsp:spPr>
        <a:xfrm>
          <a:off x="286073" y="3761017"/>
          <a:ext cx="520134" cy="52013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64BCC86-AA53-4689-AA03-BE8C2FA3FF8F}">
      <dsp:nvSpPr>
        <dsp:cNvPr id="0" name=""/>
        <dsp:cNvSpPr/>
      </dsp:nvSpPr>
      <dsp:spPr>
        <a:xfrm>
          <a:off x="1092281" y="3548235"/>
          <a:ext cx="7457993" cy="945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86" tIns="100086" rIns="100086" bIns="100086" numCol="1" spcCol="1270" anchor="ctr" anchorCtr="0">
          <a:noAutofit/>
        </a:bodyPr>
        <a:lstStyle/>
        <a:p>
          <a:pPr marL="0" lvl="0" indent="0" algn="l" defTabSz="800100">
            <a:lnSpc>
              <a:spcPct val="90000"/>
            </a:lnSpc>
            <a:spcBef>
              <a:spcPct val="0"/>
            </a:spcBef>
            <a:spcAft>
              <a:spcPct val="35000"/>
            </a:spcAft>
            <a:buNone/>
          </a:pPr>
          <a:r>
            <a:rPr lang="en-US" sz="1800" kern="1200"/>
            <a:t>Even an expert will prefer a clearly written document</a:t>
          </a:r>
        </a:p>
      </dsp:txBody>
      <dsp:txXfrm>
        <a:off x="1092281" y="3548235"/>
        <a:ext cx="7457993" cy="94569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618"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defRPr>
            </a:lvl1pPr>
          </a:lstStyle>
          <a:p>
            <a:pPr>
              <a:defRPr/>
            </a:pPr>
            <a:endParaRPr lang="en-US"/>
          </a:p>
        </p:txBody>
      </p:sp>
      <p:sp>
        <p:nvSpPr>
          <p:cNvPr id="111619" name="Rectangle 3"/>
          <p:cNvSpPr>
            <a:spLocks noGrp="1" noChangeArrowheads="1"/>
          </p:cNvSpPr>
          <p:nvPr>
            <p:ph type="dt" sz="quarter" idx="1"/>
          </p:nvPr>
        </p:nvSpPr>
        <p:spPr bwMode="auto">
          <a:xfrm>
            <a:off x="388620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pPr>
              <a:defRPr/>
            </a:pPr>
            <a:endParaRPr lang="en-US"/>
          </a:p>
        </p:txBody>
      </p:sp>
      <p:sp>
        <p:nvSpPr>
          <p:cNvPr id="111620" name="Rectangle 4"/>
          <p:cNvSpPr>
            <a:spLocks noGrp="1" noChangeArrowheads="1"/>
          </p:cNvSpPr>
          <p:nvPr>
            <p:ph type="ftr" sz="quarter" idx="2"/>
          </p:nvPr>
        </p:nvSpPr>
        <p:spPr bwMode="auto">
          <a:xfrm>
            <a:off x="0" y="8831263"/>
            <a:ext cx="297180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defRPr>
            </a:lvl1pPr>
          </a:lstStyle>
          <a:p>
            <a:pPr>
              <a:defRPr/>
            </a:pPr>
            <a:endParaRPr lang="en-US"/>
          </a:p>
        </p:txBody>
      </p:sp>
      <p:sp>
        <p:nvSpPr>
          <p:cNvPr id="111621" name="Rectangle 5"/>
          <p:cNvSpPr>
            <a:spLocks noGrp="1" noChangeArrowheads="1"/>
          </p:cNvSpPr>
          <p:nvPr>
            <p:ph type="sldNum" sz="quarter" idx="3"/>
          </p:nvPr>
        </p:nvSpPr>
        <p:spPr bwMode="auto">
          <a:xfrm>
            <a:off x="3886200" y="8831263"/>
            <a:ext cx="297180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pitchFamily="18" charset="0"/>
              </a:defRPr>
            </a:lvl1pPr>
          </a:lstStyle>
          <a:p>
            <a:pPr>
              <a:defRPr/>
            </a:pPr>
            <a:fld id="{A8C4A9D2-65D2-43A5-B39F-102535E7F57B}"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defRPr>
            </a:lvl1pPr>
          </a:lstStyle>
          <a:p>
            <a:pPr>
              <a:defRPr/>
            </a:pPr>
            <a:endParaRPr lang="en-US"/>
          </a:p>
        </p:txBody>
      </p:sp>
      <p:sp>
        <p:nvSpPr>
          <p:cNvPr id="6147" name="Rectangle 3"/>
          <p:cNvSpPr>
            <a:spLocks noGrp="1" noChangeArrowheads="1"/>
          </p:cNvSpPr>
          <p:nvPr>
            <p:ph type="dt" idx="1"/>
          </p:nvPr>
        </p:nvSpPr>
        <p:spPr bwMode="auto">
          <a:xfrm>
            <a:off x="388620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pPr>
              <a:defRPr/>
            </a:pPr>
            <a:endParaRPr lang="en-US"/>
          </a:p>
        </p:txBody>
      </p:sp>
      <p:sp>
        <p:nvSpPr>
          <p:cNvPr id="165892"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14400" y="4416425"/>
            <a:ext cx="502920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831263"/>
            <a:ext cx="297180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defRPr>
            </a:lvl1pPr>
          </a:lstStyle>
          <a:p>
            <a:pPr>
              <a:defRPr/>
            </a:pPr>
            <a:endParaRPr lang="en-US"/>
          </a:p>
        </p:txBody>
      </p:sp>
      <p:sp>
        <p:nvSpPr>
          <p:cNvPr id="6151" name="Rectangle 7"/>
          <p:cNvSpPr>
            <a:spLocks noGrp="1" noChangeArrowheads="1"/>
          </p:cNvSpPr>
          <p:nvPr>
            <p:ph type="sldNum" sz="quarter" idx="5"/>
          </p:nvPr>
        </p:nvSpPr>
        <p:spPr bwMode="auto">
          <a:xfrm>
            <a:off x="3886200" y="8831263"/>
            <a:ext cx="297180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pitchFamily="18" charset="0"/>
              </a:defRPr>
            </a:lvl1pPr>
          </a:lstStyle>
          <a:p>
            <a:pPr>
              <a:defRPr/>
            </a:pPr>
            <a:fld id="{DE1FA07C-814F-4AE8-9E8F-EFE49A9E667A}"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600" b="1"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p:spPr>
        <p:txBody>
          <a:bodyPr/>
          <a:lstStyle/>
          <a:p>
            <a:fld id="{3A5B2598-A71F-48FF-9DF9-E074F4EA530F}" type="slidenum">
              <a:rPr lang="en-US" smtClean="0"/>
              <a:pPr/>
              <a:t>1</a:t>
            </a:fld>
            <a:endParaRPr lang="en-US"/>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p:spPr>
        <p:txBody>
          <a:bodyPr/>
          <a:lstStyle/>
          <a:p>
            <a:r>
              <a:rPr lang="en-CA" sz="1050" b="0" i="0" dirty="0">
                <a:solidFill>
                  <a:srgbClr val="394040"/>
                </a:solidFill>
                <a:effectLst/>
                <a:latin typeface="Georgia" panose="02040502050405020303" pitchFamily="18" charset="0"/>
              </a:rPr>
              <a:t>You may use any of the content on this site without explicit permission. As a federal website, the content is in the public domain. We ask only that you credit our work by citing back to PLAIN and </a:t>
            </a:r>
            <a:r>
              <a:rPr lang="en-CA" sz="1050" b="0" i="0" dirty="0" err="1">
                <a:solidFill>
                  <a:srgbClr val="394040"/>
                </a:solidFill>
                <a:effectLst/>
                <a:latin typeface="Georgia" panose="02040502050405020303" pitchFamily="18" charset="0"/>
              </a:rPr>
              <a:t>www.plainlanguage.gov</a:t>
            </a:r>
            <a:r>
              <a:rPr lang="en-CA" sz="1050" b="0" i="0" dirty="0">
                <a:solidFill>
                  <a:srgbClr val="394040"/>
                </a:solidFill>
                <a:effectLst/>
                <a:latin typeface="Georgia" panose="02040502050405020303" pitchFamily="18" charset="0"/>
              </a:rPr>
              <a:t>.</a:t>
            </a:r>
            <a:endParaRPr lang="en-US" sz="1000" b="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4E62D56E-0BBF-4B93-A9CB-05303D8947EA}" type="slidenum">
              <a:rPr lang="en-US" smtClean="0"/>
              <a:pPr/>
              <a:t>3</a:t>
            </a:fld>
            <a:endParaRPr lang="en-US"/>
          </a:p>
        </p:txBody>
      </p:sp>
      <p:sp>
        <p:nvSpPr>
          <p:cNvPr id="21506" name="Rectangle 2"/>
          <p:cNvSpPr>
            <a:spLocks noGrp="1" noRot="1" noChangeAspect="1" noChangeArrowheads="1" noTextEdit="1"/>
          </p:cNvSpPr>
          <p:nvPr>
            <p:ph type="sldImg"/>
          </p:nvPr>
        </p:nvSpPr>
        <p:spPr>
          <a:ln/>
        </p:spPr>
      </p:sp>
      <p:sp>
        <p:nvSpPr>
          <p:cNvPr id="21507" name="Notes Placeholder 4"/>
          <p:cNvSpPr>
            <a:spLocks noGrp="1"/>
          </p:cNvSpPr>
          <p:nvPr>
            <p:ph type="body" sz="quarter" idx="10"/>
          </p:nvPr>
        </p:nvSpPr>
        <p:spPr>
          <a:noFill/>
          <a:ln/>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a:ln/>
        </p:spPr>
      </p:sp>
      <p:sp>
        <p:nvSpPr>
          <p:cNvPr id="2969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p:spPr>
        <p:txBody>
          <a:bodyPr/>
          <a:lstStyle/>
          <a:p>
            <a:fld id="{2E090F3B-DCCB-4DB9-9D89-302D9AF4EDAD}" type="slidenum">
              <a:rPr lang="en-US" smtClean="0"/>
              <a:pPr/>
              <a:t>6</a:t>
            </a:fld>
            <a:endParaRPr lang="en-US"/>
          </a:p>
        </p:txBody>
      </p:sp>
      <p:sp>
        <p:nvSpPr>
          <p:cNvPr id="52226" name="Rectangle 2"/>
          <p:cNvSpPr>
            <a:spLocks noGrp="1" noRot="1" noChangeAspect="1" noChangeArrowheads="1" noTextEdit="1"/>
          </p:cNvSpPr>
          <p:nvPr>
            <p:ph type="sldImg"/>
          </p:nvPr>
        </p:nvSpPr>
        <p:spPr>
          <a:ln/>
        </p:spPr>
      </p:sp>
      <p:sp>
        <p:nvSpPr>
          <p:cNvPr id="52227" name="Notes Placeholder 4"/>
          <p:cNvSpPr>
            <a:spLocks noGrp="1"/>
          </p:cNvSpPr>
          <p:nvPr>
            <p:ph type="body" sz="quarter" idx="10"/>
          </p:nvPr>
        </p:nvSpPr>
        <p:spPr>
          <a:noFill/>
          <a:ln/>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p:spPr>
        <p:txBody>
          <a:bodyPr/>
          <a:lstStyle/>
          <a:p>
            <a:fld id="{5DA4E8F7-2EEF-4C55-89F0-4F99692C467D}" type="slidenum">
              <a:rPr lang="en-US" smtClean="0"/>
              <a:pPr/>
              <a:t>7</a:t>
            </a:fld>
            <a:endParaRPr lang="en-US"/>
          </a:p>
        </p:txBody>
      </p:sp>
      <p:sp>
        <p:nvSpPr>
          <p:cNvPr id="54274" name="Rectangle 2"/>
          <p:cNvSpPr>
            <a:spLocks noGrp="1" noRot="1" noChangeAspect="1" noChangeArrowheads="1" noTextEdit="1"/>
          </p:cNvSpPr>
          <p:nvPr>
            <p:ph type="sldImg"/>
          </p:nvPr>
        </p:nvSpPr>
        <p:spPr>
          <a:ln/>
        </p:spPr>
      </p:sp>
      <p:sp>
        <p:nvSpPr>
          <p:cNvPr id="54275" name="Notes Placeholder 4"/>
          <p:cNvSpPr>
            <a:spLocks noGrp="1"/>
          </p:cNvSpPr>
          <p:nvPr>
            <p:ph type="body" sz="quarter" idx="10"/>
          </p:nvPr>
        </p:nvSpPr>
        <p:spPr>
          <a:noFill/>
          <a:ln/>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a:noFill/>
        </p:spPr>
        <p:txBody>
          <a:bodyPr/>
          <a:lstStyle/>
          <a:p>
            <a:fld id="{9A8DE00C-E9DF-47F7-804F-DEC1FA811507}" type="slidenum">
              <a:rPr lang="en-US" smtClean="0"/>
              <a:pPr/>
              <a:t>8</a:t>
            </a:fld>
            <a:endParaRPr lang="en-US"/>
          </a:p>
        </p:txBody>
      </p:sp>
      <p:sp>
        <p:nvSpPr>
          <p:cNvPr id="77826" name="Rectangle 2"/>
          <p:cNvSpPr>
            <a:spLocks noGrp="1" noRot="1" noChangeAspect="1" noChangeArrowheads="1" noTextEdit="1"/>
          </p:cNvSpPr>
          <p:nvPr>
            <p:ph type="sldImg"/>
          </p:nvPr>
        </p:nvSpPr>
        <p:spPr>
          <a:xfrm>
            <a:off x="1087438" y="682625"/>
            <a:ext cx="4684712" cy="3513138"/>
          </a:xfrm>
          <a:ln/>
        </p:spPr>
      </p:sp>
      <p:sp>
        <p:nvSpPr>
          <p:cNvPr id="77827" name="Notes Placeholder 4"/>
          <p:cNvSpPr>
            <a:spLocks noGrp="1"/>
          </p:cNvSpPr>
          <p:nvPr>
            <p:ph type="body" sz="quarter" idx="10"/>
          </p:nvPr>
        </p:nvSpPr>
        <p:spPr>
          <a:noFill/>
          <a:ln/>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ln/>
        </p:spPr>
      </p:sp>
      <p:sp>
        <p:nvSpPr>
          <p:cNvPr id="5632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Rot="1" noChangeAspect="1" noChangeArrowheads="1" noTextEdit="1"/>
          </p:cNvSpPr>
          <p:nvPr>
            <p:ph type="sldImg"/>
          </p:nvPr>
        </p:nvSpPr>
        <p:spPr>
          <a:ln/>
        </p:spPr>
      </p:sp>
      <p:sp>
        <p:nvSpPr>
          <p:cNvPr id="5837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p:spPr>
        <p:txBody>
          <a:bodyPr/>
          <a:lstStyle/>
          <a:p>
            <a:fld id="{6AF48704-ECAE-43E1-82A1-FD48B7A30424}" type="slidenum">
              <a:rPr lang="en-US" smtClean="0"/>
              <a:pPr/>
              <a:t>11</a:t>
            </a:fld>
            <a:endParaRPr lang="en-US"/>
          </a:p>
        </p:txBody>
      </p:sp>
      <p:sp>
        <p:nvSpPr>
          <p:cNvPr id="73730" name="Rectangle 2"/>
          <p:cNvSpPr>
            <a:spLocks noGrp="1" noRot="1" noChangeAspect="1" noChangeArrowheads="1" noTextEdit="1"/>
          </p:cNvSpPr>
          <p:nvPr>
            <p:ph type="sldImg"/>
          </p:nvPr>
        </p:nvSpPr>
        <p:spPr>
          <a:xfrm>
            <a:off x="1087438" y="682625"/>
            <a:ext cx="4684712" cy="3513138"/>
          </a:xfrm>
          <a:ln/>
        </p:spPr>
      </p:sp>
      <p:sp>
        <p:nvSpPr>
          <p:cNvPr id="73731" name="Rectangle 3"/>
          <p:cNvSpPr>
            <a:spLocks noGrp="1" noChangeArrowheads="1"/>
          </p:cNvSpPr>
          <p:nvPr>
            <p:ph type="body" idx="1"/>
          </p:nvPr>
        </p:nvSpPr>
        <p:spPr>
          <a:xfrm>
            <a:off x="914400" y="4416425"/>
            <a:ext cx="5029200" cy="4217988"/>
          </a:xfrm>
          <a:noFill/>
          <a:ln/>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ChangeArrowheads="1" noTextEdit="1"/>
          </p:cNvSpPr>
          <p:nvPr>
            <p:ph type="sldImg"/>
          </p:nvPr>
        </p:nvSpPr>
        <p:spPr>
          <a:ln/>
        </p:spPr>
      </p:sp>
      <p:sp>
        <p:nvSpPr>
          <p:cNvPr id="75778" name="Notes Placeholder 3"/>
          <p:cNvSpPr>
            <a:spLocks noGrp="1"/>
          </p:cNvSpPr>
          <p:nvPr>
            <p:ph type="body" sz="quarter" idx="10"/>
          </p:nvPr>
        </p:nvSpPr>
        <p:spPr>
          <a:noFill/>
          <a:ln/>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a:spLocks noGrp="1" noChangeArrowheads="1"/>
          </p:cNvSpPr>
          <p:nvPr>
            <p:ph type="sldNum" sz="quarter" idx="5"/>
          </p:nvPr>
        </p:nvSpPr>
        <p:spPr>
          <a:noFill/>
        </p:spPr>
        <p:txBody>
          <a:bodyPr/>
          <a:lstStyle/>
          <a:p>
            <a:fld id="{72EBDE78-9F39-47F0-B8E3-45B59A921949}" type="slidenum">
              <a:rPr lang="en-US" smtClean="0"/>
              <a:pPr/>
              <a:t>13</a:t>
            </a:fld>
            <a:endParaRPr lang="en-US"/>
          </a:p>
        </p:txBody>
      </p:sp>
      <p:sp>
        <p:nvSpPr>
          <p:cNvPr id="126978" name="Rectangle 1026"/>
          <p:cNvSpPr>
            <a:spLocks noGrp="1" noRot="1" noChangeAspect="1" noChangeArrowheads="1" noTextEdit="1"/>
          </p:cNvSpPr>
          <p:nvPr>
            <p:ph type="sldImg"/>
          </p:nvPr>
        </p:nvSpPr>
        <p:spPr>
          <a:ln/>
        </p:spPr>
      </p:sp>
      <p:sp>
        <p:nvSpPr>
          <p:cNvPr id="126979" name="Notes Placeholder 4"/>
          <p:cNvSpPr>
            <a:spLocks noGrp="1"/>
          </p:cNvSpPr>
          <p:nvPr>
            <p:ph type="body" sz="quarter" idx="10"/>
          </p:nvPr>
        </p:nvSpPr>
        <p:spPr>
          <a:noFill/>
          <a:ln/>
        </p:spPr>
        <p:txBody>
          <a:bodyPr/>
          <a:lstStyle/>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lvl="1" indent="-285750">
              <a:buFont typeface="Symbol"/>
              <a:buChar char="•"/>
            </a:pPr>
            <a:r>
              <a:rPr lang="en-US" dirty="0">
                <a:latin typeface="Times New Roman"/>
                <a:cs typeface="Times New Roman"/>
              </a:rPr>
              <a:t>Using the blank bracket sheet in the PPT, have the students brainstorm 16 words for contenders as the top academic jargon words used in grad studies. Type the words in the bracket sheet so the class can see. </a:t>
            </a:r>
          </a:p>
          <a:p>
            <a:pPr marL="285750" lvl="1" indent="-285750">
              <a:buFont typeface="Symbol"/>
              <a:buChar char="•"/>
            </a:pPr>
            <a:r>
              <a:rPr lang="en-US" dirty="0">
                <a:latin typeface="Times New Roman"/>
                <a:cs typeface="Times New Roman"/>
              </a:rPr>
              <a:t>Have students vote on each paired category, drag the words with the most votes to the next bracket, until they have the top academic jargon word for their class.</a:t>
            </a:r>
          </a:p>
          <a:p>
            <a:pPr marL="285750" lvl="2" indent="-285750">
              <a:buFont typeface="Wingdings"/>
              <a:buChar char="▪"/>
            </a:pPr>
            <a:r>
              <a:rPr lang="en-US" dirty="0">
                <a:latin typeface="Times New Roman"/>
                <a:cs typeface="Times New Roman"/>
              </a:rPr>
              <a:t>Use an online poll, such as </a:t>
            </a:r>
            <a:r>
              <a:rPr lang="en-US" dirty="0" err="1">
                <a:latin typeface="Times New Roman"/>
                <a:cs typeface="Times New Roman"/>
              </a:rPr>
              <a:t>PollEverywhere</a:t>
            </a:r>
            <a:r>
              <a:rPr lang="en-US" dirty="0">
                <a:latin typeface="Times New Roman"/>
                <a:cs typeface="Times New Roman"/>
              </a:rPr>
              <a:t>, for voting with larger classes. For smaller classes, use a show of hands. </a:t>
            </a:r>
          </a:p>
          <a:p>
            <a:pPr marL="285750" lvl="1" indent="-285750">
              <a:buFont typeface="Symbol"/>
              <a:buChar char="•"/>
            </a:pPr>
            <a:r>
              <a:rPr lang="en-US" dirty="0">
                <a:latin typeface="Times New Roman"/>
                <a:cs typeface="Times New Roman"/>
              </a:rPr>
              <a:t>For an added challenge, have them try not to use that word for one day.</a:t>
            </a:r>
          </a:p>
          <a:p>
            <a:pPr lvl="1"/>
            <a:r>
              <a:rPr lang="en-US" dirty="0">
                <a:latin typeface="Times New Roman"/>
                <a:cs typeface="Times New Roman"/>
              </a:rPr>
              <a:t>Discussion: (5 min)</a:t>
            </a:r>
          </a:p>
          <a:p>
            <a:pPr marL="285750" lvl="1" indent="-285750">
              <a:buFont typeface="Symbol"/>
              <a:buChar char="•"/>
            </a:pPr>
            <a:r>
              <a:rPr lang="en-US" dirty="0">
                <a:latin typeface="Times New Roman"/>
                <a:cs typeface="Times New Roman"/>
              </a:rPr>
              <a:t>In small groups students discuss why academic words can alienate some, confuse others, and at times reflect negatively on your ability to communicate beyond academia. </a:t>
            </a:r>
          </a:p>
          <a:p>
            <a:pPr marL="285750" lvl="1" indent="-285750">
              <a:buFont typeface="Symbol"/>
              <a:buChar char="•"/>
            </a:pPr>
            <a:r>
              <a:rPr lang="en-US" dirty="0">
                <a:latin typeface="Times New Roman"/>
                <a:cs typeface="Times New Roman"/>
              </a:rPr>
              <a:t>Ask for a few volunteers from the small groups to share with the class. </a:t>
            </a:r>
          </a:p>
          <a:p>
            <a:endParaRPr lang="en-US" dirty="0">
              <a:latin typeface="Calibri"/>
              <a:cs typeface="Calibri"/>
            </a:endParaRPr>
          </a:p>
        </p:txBody>
      </p:sp>
      <p:sp>
        <p:nvSpPr>
          <p:cNvPr id="4" name="Slide Number Placeholder 3"/>
          <p:cNvSpPr>
            <a:spLocks noGrp="1"/>
          </p:cNvSpPr>
          <p:nvPr>
            <p:ph type="sldNum" sz="quarter" idx="5"/>
          </p:nvPr>
        </p:nvSpPr>
        <p:spPr/>
        <p:txBody>
          <a:bodyPr/>
          <a:lstStyle/>
          <a:p>
            <a:pPr>
              <a:defRPr/>
            </a:pPr>
            <a:fld id="{DE1FA07C-814F-4AE8-9E8F-EFE49A9E667A}" type="slidenum">
              <a:rPr lang="en-US"/>
              <a:pPr>
                <a:defRPr/>
              </a:pPr>
              <a:t>14</a:t>
            </a:fld>
            <a:endParaRPr lang="en-US"/>
          </a:p>
        </p:txBody>
      </p:sp>
    </p:spTree>
    <p:extLst>
      <p:ext uri="{BB962C8B-B14F-4D97-AF65-F5344CB8AC3E}">
        <p14:creationId xmlns:p14="http://schemas.microsoft.com/office/powerpoint/2010/main" val="40117972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7"/>
          <p:cNvSpPr>
            <a:spLocks noGrp="1" noChangeArrowheads="1"/>
          </p:cNvSpPr>
          <p:nvPr>
            <p:ph type="sldNum" sz="quarter" idx="5"/>
          </p:nvPr>
        </p:nvSpPr>
        <p:spPr>
          <a:noFill/>
        </p:spPr>
        <p:txBody>
          <a:bodyPr/>
          <a:lstStyle/>
          <a:p>
            <a:fld id="{213AE315-EC7F-4225-BC1B-B499B35ED6E1}" type="slidenum">
              <a:rPr lang="en-US" smtClean="0"/>
              <a:pPr/>
              <a:t>15</a:t>
            </a:fld>
            <a:endParaRPr lang="en-US"/>
          </a:p>
        </p:txBody>
      </p:sp>
      <p:sp>
        <p:nvSpPr>
          <p:cNvPr id="138242" name="Rectangle 2"/>
          <p:cNvSpPr>
            <a:spLocks noGrp="1" noRot="1" noChangeAspect="1" noChangeArrowheads="1" noTextEdit="1"/>
          </p:cNvSpPr>
          <p:nvPr>
            <p:ph type="sldImg"/>
          </p:nvPr>
        </p:nvSpPr>
        <p:spPr>
          <a:ln/>
        </p:spPr>
      </p:sp>
      <p:sp>
        <p:nvSpPr>
          <p:cNvPr id="138243" name="Notes Placeholder 4"/>
          <p:cNvSpPr>
            <a:spLocks noGrp="1"/>
          </p:cNvSpPr>
          <p:nvPr>
            <p:ph type="body" sz="quarter" idx="10"/>
          </p:nvPr>
        </p:nvSpPr>
        <p:spPr>
          <a:noFill/>
          <a:ln/>
        </p:spPr>
        <p:txBody>
          <a:bodyPr/>
          <a:lstStyle/>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7"/>
          <p:cNvSpPr>
            <a:spLocks noGrp="1" noChangeArrowheads="1"/>
          </p:cNvSpPr>
          <p:nvPr>
            <p:ph type="sldNum" sz="quarter" idx="5"/>
          </p:nvPr>
        </p:nvSpPr>
        <p:spPr>
          <a:noFill/>
        </p:spPr>
        <p:txBody>
          <a:bodyPr/>
          <a:lstStyle/>
          <a:p>
            <a:fld id="{213AE315-EC7F-4225-BC1B-B499B35ED6E1}" type="slidenum">
              <a:rPr lang="en-US" smtClean="0"/>
              <a:pPr/>
              <a:t>16</a:t>
            </a:fld>
            <a:endParaRPr lang="en-US"/>
          </a:p>
        </p:txBody>
      </p:sp>
      <p:sp>
        <p:nvSpPr>
          <p:cNvPr id="138242" name="Rectangle 2"/>
          <p:cNvSpPr>
            <a:spLocks noGrp="1" noRot="1" noChangeAspect="1" noChangeArrowheads="1" noTextEdit="1"/>
          </p:cNvSpPr>
          <p:nvPr>
            <p:ph type="sldImg"/>
          </p:nvPr>
        </p:nvSpPr>
        <p:spPr>
          <a:ln/>
        </p:spPr>
      </p:sp>
      <p:sp>
        <p:nvSpPr>
          <p:cNvPr id="138243" name="Notes Placeholder 4"/>
          <p:cNvSpPr>
            <a:spLocks noGrp="1"/>
          </p:cNvSpPr>
          <p:nvPr>
            <p:ph type="body" sz="quarter" idx="10"/>
          </p:nvPr>
        </p:nvSpPr>
        <p:spPr>
          <a:noFill/>
          <a:ln/>
        </p:spPr>
        <p:txBody>
          <a:bodyPr/>
          <a:lstStyle/>
          <a:p>
            <a:endParaRPr lang="en-US"/>
          </a:p>
        </p:txBody>
      </p:sp>
    </p:spTree>
    <p:extLst>
      <p:ext uri="{BB962C8B-B14F-4D97-AF65-F5344CB8AC3E}">
        <p14:creationId xmlns:p14="http://schemas.microsoft.com/office/powerpoint/2010/main" val="29280771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7"/>
          <p:cNvSpPr>
            <a:spLocks noGrp="1" noChangeArrowheads="1"/>
          </p:cNvSpPr>
          <p:nvPr>
            <p:ph type="sldNum" sz="quarter" idx="5"/>
          </p:nvPr>
        </p:nvSpPr>
        <p:spPr>
          <a:noFill/>
        </p:spPr>
        <p:txBody>
          <a:bodyPr/>
          <a:lstStyle/>
          <a:p>
            <a:fld id="{5418CAC0-5088-4F86-A23F-391A9A81425F}" type="slidenum">
              <a:rPr lang="en-US" smtClean="0"/>
              <a:pPr/>
              <a:t>17</a:t>
            </a:fld>
            <a:endParaRPr lang="en-US"/>
          </a:p>
        </p:txBody>
      </p:sp>
      <p:sp>
        <p:nvSpPr>
          <p:cNvPr id="141314" name="Rectangle 2"/>
          <p:cNvSpPr>
            <a:spLocks noGrp="1" noRot="1" noChangeAspect="1" noChangeArrowheads="1" noTextEdit="1"/>
          </p:cNvSpPr>
          <p:nvPr>
            <p:ph type="sldImg"/>
          </p:nvPr>
        </p:nvSpPr>
        <p:spPr>
          <a:ln/>
        </p:spPr>
      </p:sp>
      <p:sp>
        <p:nvSpPr>
          <p:cNvPr id="141315" name="Notes Placeholder 4"/>
          <p:cNvSpPr>
            <a:spLocks noGrp="1"/>
          </p:cNvSpPr>
          <p:nvPr>
            <p:ph type="body" sz="quarter" idx="10"/>
          </p:nvPr>
        </p:nvSpPr>
        <p:spPr>
          <a:noFill/>
          <a:ln/>
        </p:spPr>
        <p:txBody>
          <a:bodyPr/>
          <a:lstStyle/>
          <a:p>
            <a:endParaRPr lang="en-US"/>
          </a:p>
        </p:txBody>
      </p:sp>
    </p:spTree>
    <p:extLst>
      <p:ext uri="{BB962C8B-B14F-4D97-AF65-F5344CB8AC3E}">
        <p14:creationId xmlns:p14="http://schemas.microsoft.com/office/powerpoint/2010/main" val="33543176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7"/>
          <p:cNvSpPr>
            <a:spLocks noGrp="1" noChangeArrowheads="1"/>
          </p:cNvSpPr>
          <p:nvPr>
            <p:ph type="sldNum" sz="quarter" idx="5"/>
          </p:nvPr>
        </p:nvSpPr>
        <p:spPr>
          <a:noFill/>
        </p:spPr>
        <p:txBody>
          <a:bodyPr/>
          <a:lstStyle/>
          <a:p>
            <a:fld id="{5418CAC0-5088-4F86-A23F-391A9A81425F}" type="slidenum">
              <a:rPr lang="en-US" smtClean="0"/>
              <a:pPr/>
              <a:t>18</a:t>
            </a:fld>
            <a:endParaRPr lang="en-US"/>
          </a:p>
        </p:txBody>
      </p:sp>
      <p:sp>
        <p:nvSpPr>
          <p:cNvPr id="141314" name="Rectangle 2"/>
          <p:cNvSpPr>
            <a:spLocks noGrp="1" noRot="1" noChangeAspect="1" noChangeArrowheads="1" noTextEdit="1"/>
          </p:cNvSpPr>
          <p:nvPr>
            <p:ph type="sldImg"/>
          </p:nvPr>
        </p:nvSpPr>
        <p:spPr>
          <a:ln/>
        </p:spPr>
      </p:sp>
      <p:sp>
        <p:nvSpPr>
          <p:cNvPr id="141315" name="Notes Placeholder 4"/>
          <p:cNvSpPr>
            <a:spLocks noGrp="1"/>
          </p:cNvSpPr>
          <p:nvPr>
            <p:ph type="body" sz="quarter" idx="10"/>
          </p:nvPr>
        </p:nvSpPr>
        <p:spPr>
          <a:noFill/>
          <a:ln/>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For this exercise, you may want to demonstrate this a class first before having students try this on their own. </a:t>
            </a:r>
          </a:p>
        </p:txBody>
      </p:sp>
      <p:sp>
        <p:nvSpPr>
          <p:cNvPr id="4" name="Slide Number Placeholder 3"/>
          <p:cNvSpPr>
            <a:spLocks noGrp="1"/>
          </p:cNvSpPr>
          <p:nvPr>
            <p:ph type="sldNum" sz="quarter" idx="5"/>
          </p:nvPr>
        </p:nvSpPr>
        <p:spPr/>
        <p:txBody>
          <a:bodyPr/>
          <a:lstStyle/>
          <a:p>
            <a:pPr>
              <a:defRPr/>
            </a:pPr>
            <a:fld id="{DE1FA07C-814F-4AE8-9E8F-EFE49A9E667A}" type="slidenum">
              <a:rPr lang="en-US" smtClean="0"/>
              <a:pPr>
                <a:defRPr/>
              </a:pPr>
              <a:t>19</a:t>
            </a:fld>
            <a:endParaRPr lang="en-US"/>
          </a:p>
        </p:txBody>
      </p:sp>
    </p:spTree>
    <p:extLst>
      <p:ext uri="{BB962C8B-B14F-4D97-AF65-F5344CB8AC3E}">
        <p14:creationId xmlns:p14="http://schemas.microsoft.com/office/powerpoint/2010/main" val="14618225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For this exercise, you may want to demonstrate this a class first before having students try this on their own. </a:t>
            </a:r>
          </a:p>
        </p:txBody>
      </p:sp>
      <p:sp>
        <p:nvSpPr>
          <p:cNvPr id="4" name="Slide Number Placeholder 3"/>
          <p:cNvSpPr>
            <a:spLocks noGrp="1"/>
          </p:cNvSpPr>
          <p:nvPr>
            <p:ph type="sldNum" sz="quarter" idx="5"/>
          </p:nvPr>
        </p:nvSpPr>
        <p:spPr/>
        <p:txBody>
          <a:bodyPr/>
          <a:lstStyle/>
          <a:p>
            <a:pPr>
              <a:defRPr/>
            </a:pPr>
            <a:fld id="{DE1FA07C-814F-4AE8-9E8F-EFE49A9E667A}" type="slidenum">
              <a:rPr lang="en-US" smtClean="0"/>
              <a:pPr>
                <a:defRPr/>
              </a:pPr>
              <a:t>20</a:t>
            </a:fld>
            <a:endParaRPr lang="en-US"/>
          </a:p>
        </p:txBody>
      </p:sp>
    </p:spTree>
    <p:extLst>
      <p:ext uri="{BB962C8B-B14F-4D97-AF65-F5344CB8AC3E}">
        <p14:creationId xmlns:p14="http://schemas.microsoft.com/office/powerpoint/2010/main" val="9148662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0" dirty="0"/>
              <a:t> to For this exercise, you may want to demonstrate this a class first before having students try this on their own. </a:t>
            </a:r>
          </a:p>
        </p:txBody>
      </p:sp>
      <p:sp>
        <p:nvSpPr>
          <p:cNvPr id="4" name="Slide Number Placeholder 3"/>
          <p:cNvSpPr>
            <a:spLocks noGrp="1"/>
          </p:cNvSpPr>
          <p:nvPr>
            <p:ph type="sldNum" sz="quarter" idx="5"/>
          </p:nvPr>
        </p:nvSpPr>
        <p:spPr/>
        <p:txBody>
          <a:bodyPr/>
          <a:lstStyle/>
          <a:p>
            <a:pPr>
              <a:defRPr/>
            </a:pPr>
            <a:fld id="{DE1FA07C-814F-4AE8-9E8F-EFE49A9E667A}" type="slidenum">
              <a:rPr lang="en-US" smtClean="0"/>
              <a:pPr>
                <a:defRPr/>
              </a:pPr>
              <a:t>21</a:t>
            </a:fld>
            <a:endParaRPr lang="en-US"/>
          </a:p>
        </p:txBody>
      </p:sp>
    </p:spTree>
    <p:extLst>
      <p:ext uri="{BB962C8B-B14F-4D97-AF65-F5344CB8AC3E}">
        <p14:creationId xmlns:p14="http://schemas.microsoft.com/office/powerpoint/2010/main" val="3519213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E1FA07C-814F-4AE8-9E8F-EFE49A9E667A}" type="slidenum">
              <a:rPr lang="en-US" smtClean="0"/>
              <a:pPr>
                <a:defRPr/>
              </a:pPr>
              <a:t>22</a:t>
            </a:fld>
            <a:endParaRPr lang="en-US"/>
          </a:p>
        </p:txBody>
      </p:sp>
    </p:spTree>
    <p:extLst>
      <p:ext uri="{BB962C8B-B14F-4D97-AF65-F5344CB8AC3E}">
        <p14:creationId xmlns:p14="http://schemas.microsoft.com/office/powerpoint/2010/main" val="27528782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Rot="1" noChangeAspect="1" noChangeArrowheads="1" noTextEdit="1"/>
          </p:cNvSpPr>
          <p:nvPr>
            <p:ph type="sldImg"/>
          </p:nvPr>
        </p:nvSpPr>
        <p:spPr>
          <a:xfrm>
            <a:off x="1087438" y="682625"/>
            <a:ext cx="4684712" cy="3513138"/>
          </a:xfrm>
          <a:ln/>
        </p:spPr>
      </p:sp>
      <p:sp>
        <p:nvSpPr>
          <p:cNvPr id="171011" name="Rectangle 3"/>
          <p:cNvSpPr>
            <a:spLocks noGrp="1" noChangeArrowheads="1"/>
          </p:cNvSpPr>
          <p:nvPr>
            <p:ph type="body" idx="1"/>
          </p:nvPr>
        </p:nvSpPr>
        <p:spPr>
          <a:xfrm>
            <a:off x="914400" y="4416425"/>
            <a:ext cx="5029200" cy="4217988"/>
          </a:xfrm>
          <a:noFill/>
          <a:ln/>
        </p:spPr>
        <p:txBody>
          <a:bodyPr/>
          <a:lstStyle/>
          <a:p>
            <a:endParaRPr lang="en-US" dirty="0"/>
          </a:p>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4" name="Rectangle 8"/>
          <p:cNvSpPr>
            <a:spLocks noChangeArrowheads="1"/>
          </p:cNvSpPr>
          <p:nvPr/>
        </p:nvSpPr>
        <p:spPr bwMode="auto">
          <a:xfrm>
            <a:off x="8494716" y="5318127"/>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endParaRPr lang="en-US" altLang="en-US" sz="1800"/>
          </a:p>
        </p:txBody>
      </p:sp>
      <p:sp>
        <p:nvSpPr>
          <p:cNvPr id="6147" name="Rectangle 3"/>
          <p:cNvSpPr>
            <a:spLocks noGrp="1" noChangeArrowheads="1"/>
          </p:cNvSpPr>
          <p:nvPr>
            <p:ph type="ctrTitle"/>
          </p:nvPr>
        </p:nvSpPr>
        <p:spPr>
          <a:xfrm>
            <a:off x="533400" y="2362200"/>
            <a:ext cx="8027988" cy="990600"/>
          </a:xfrm>
          <a:prstGeom prst="rect">
            <a:avLst/>
          </a:prstGeom>
          <a:effectLst/>
        </p:spPr>
        <p:txBody>
          <a:bodyPr/>
          <a:lstStyle>
            <a:lvl1pPr algn="ctr">
              <a:defRPr sz="3300" b="1" i="0" baseline="0">
                <a:solidFill>
                  <a:srgbClr val="0B6240"/>
                </a:solidFill>
                <a:latin typeface="+mn-lt"/>
                <a:cs typeface="Calibri"/>
              </a:defRPr>
            </a:lvl1pPr>
          </a:lstStyle>
          <a:p>
            <a:r>
              <a:rPr lang="en-US"/>
              <a:t>Click to edit Master title style</a:t>
            </a:r>
            <a:endParaRPr lang="en-CA" dirty="0"/>
          </a:p>
        </p:txBody>
      </p:sp>
      <p:sp>
        <p:nvSpPr>
          <p:cNvPr id="6148" name="Rectangle 4"/>
          <p:cNvSpPr>
            <a:spLocks noGrp="1" noChangeArrowheads="1"/>
          </p:cNvSpPr>
          <p:nvPr>
            <p:ph type="subTitle" idx="1"/>
          </p:nvPr>
        </p:nvSpPr>
        <p:spPr>
          <a:xfrm>
            <a:off x="533400" y="3200400"/>
            <a:ext cx="8032750" cy="685800"/>
          </a:xfrm>
          <a:prstGeom prst="rect">
            <a:avLst/>
          </a:prstGeom>
          <a:effectLst/>
        </p:spPr>
        <p:txBody>
          <a:bodyPr/>
          <a:lstStyle>
            <a:lvl1pPr marL="0" indent="0" algn="ctr">
              <a:buFont typeface="Wingdings" pitchFamily="-108" charset="2"/>
              <a:buNone/>
              <a:defRPr sz="1800">
                <a:solidFill>
                  <a:schemeClr val="tx1"/>
                </a:solidFill>
                <a:latin typeface="+mn-lt"/>
                <a:cs typeface="Calibri"/>
              </a:defRPr>
            </a:lvl1pPr>
          </a:lstStyle>
          <a:p>
            <a:r>
              <a:rPr lang="en-US"/>
              <a:t>Click to edit Master subtitle style</a:t>
            </a:r>
            <a:endParaRPr lang="en-CA" dirty="0"/>
          </a:p>
        </p:txBody>
      </p:sp>
    </p:spTree>
    <p:extLst>
      <p:ext uri="{BB962C8B-B14F-4D97-AF65-F5344CB8AC3E}">
        <p14:creationId xmlns:p14="http://schemas.microsoft.com/office/powerpoint/2010/main" val="189846806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p:bg>
      <p:bgPr>
        <a:solidFill>
          <a:srgbClr val="006A40"/>
        </a:solidFill>
        <a:effectLst/>
      </p:bgPr>
    </p:bg>
    <p:spTree>
      <p:nvGrpSpPr>
        <p:cNvPr id="1" name=""/>
        <p:cNvGrpSpPr/>
        <p:nvPr/>
      </p:nvGrpSpPr>
      <p:grpSpPr>
        <a:xfrm>
          <a:off x="0" y="0"/>
          <a:ext cx="0" cy="0"/>
          <a:chOff x="0" y="0"/>
          <a:chExt cx="0" cy="0"/>
        </a:xfrm>
      </p:grpSpPr>
      <p:sp>
        <p:nvSpPr>
          <p:cNvPr id="4" name="Rectangle 8"/>
          <p:cNvSpPr>
            <a:spLocks noChangeArrowheads="1"/>
          </p:cNvSpPr>
          <p:nvPr/>
        </p:nvSpPr>
        <p:spPr bwMode="auto">
          <a:xfrm>
            <a:off x="8494716" y="5318127"/>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endParaRPr lang="en-US" altLang="en-US" sz="1800"/>
          </a:p>
        </p:txBody>
      </p:sp>
      <p:sp>
        <p:nvSpPr>
          <p:cNvPr id="6147" name="Rectangle 3"/>
          <p:cNvSpPr>
            <a:spLocks noGrp="1" noChangeArrowheads="1"/>
          </p:cNvSpPr>
          <p:nvPr>
            <p:ph type="ctrTitle"/>
          </p:nvPr>
        </p:nvSpPr>
        <p:spPr>
          <a:xfrm>
            <a:off x="558800" y="2362200"/>
            <a:ext cx="8027988" cy="990600"/>
          </a:xfrm>
          <a:prstGeom prst="rect">
            <a:avLst/>
          </a:prstGeom>
          <a:effectLst/>
        </p:spPr>
        <p:txBody>
          <a:bodyPr/>
          <a:lstStyle>
            <a:lvl1pPr algn="ctr">
              <a:defRPr sz="3300" b="1" i="0" baseline="0">
                <a:solidFill>
                  <a:srgbClr val="FFFFFF"/>
                </a:solidFill>
                <a:latin typeface="+mn-lt"/>
                <a:cs typeface="Calibri"/>
              </a:defRPr>
            </a:lvl1pPr>
          </a:lstStyle>
          <a:p>
            <a:r>
              <a:rPr lang="en-US"/>
              <a:t>Click to edit Master title style</a:t>
            </a:r>
            <a:endParaRPr lang="en-CA" dirty="0"/>
          </a:p>
        </p:txBody>
      </p:sp>
      <p:sp>
        <p:nvSpPr>
          <p:cNvPr id="6148" name="Rectangle 4"/>
          <p:cNvSpPr>
            <a:spLocks noGrp="1" noChangeArrowheads="1"/>
          </p:cNvSpPr>
          <p:nvPr>
            <p:ph type="subTitle" idx="1"/>
          </p:nvPr>
        </p:nvSpPr>
        <p:spPr>
          <a:xfrm>
            <a:off x="558801" y="3200400"/>
            <a:ext cx="8032750" cy="685800"/>
          </a:xfrm>
          <a:prstGeom prst="rect">
            <a:avLst/>
          </a:prstGeom>
          <a:effectLst/>
        </p:spPr>
        <p:txBody>
          <a:bodyPr/>
          <a:lstStyle>
            <a:lvl1pPr marL="0" indent="0" algn="ctr">
              <a:buFont typeface="Wingdings" pitchFamily="-108" charset="2"/>
              <a:buNone/>
              <a:defRPr sz="1800" baseline="0">
                <a:solidFill>
                  <a:srgbClr val="FFFFFF"/>
                </a:solidFill>
                <a:latin typeface="+mn-lt"/>
                <a:cs typeface="Calibri"/>
              </a:defRPr>
            </a:lvl1pPr>
          </a:lstStyle>
          <a:p>
            <a:r>
              <a:rPr lang="en-US"/>
              <a:t>Click to edit Master subtitle style</a:t>
            </a:r>
            <a:endParaRPr lang="en-CA" dirty="0"/>
          </a:p>
        </p:txBody>
      </p:sp>
      <p:pic>
        <p:nvPicPr>
          <p:cNvPr id="8" name="Picture 7">
            <a:extLst>
              <a:ext uri="{FF2B5EF4-FFF2-40B4-BE49-F238E27FC236}">
                <a16:creationId xmlns:a16="http://schemas.microsoft.com/office/drawing/2014/main" id="{C0C00D72-CF87-D048-A84A-75363AC0F1D8}"/>
              </a:ext>
            </a:extLst>
          </p:cNvPr>
          <p:cNvPicPr>
            <a:picLocks noChangeAspect="1"/>
          </p:cNvPicPr>
          <p:nvPr/>
        </p:nvPicPr>
        <p:blipFill>
          <a:blip r:embed="rId2"/>
          <a:stretch>
            <a:fillRect/>
          </a:stretch>
        </p:blipFill>
        <p:spPr>
          <a:xfrm>
            <a:off x="7372350" y="6248401"/>
            <a:ext cx="1622700" cy="431627"/>
          </a:xfrm>
          <a:prstGeom prst="rect">
            <a:avLst/>
          </a:prstGeom>
        </p:spPr>
      </p:pic>
      <p:pic>
        <p:nvPicPr>
          <p:cNvPr id="7" name="Picture 6">
            <a:extLst>
              <a:ext uri="{FF2B5EF4-FFF2-40B4-BE49-F238E27FC236}">
                <a16:creationId xmlns:a16="http://schemas.microsoft.com/office/drawing/2014/main" id="{E3143B79-7B38-B543-9E1A-FCAC11C2DF37}"/>
              </a:ext>
            </a:extLst>
          </p:cNvPr>
          <p:cNvPicPr>
            <a:picLocks noChangeAspect="1"/>
          </p:cNvPicPr>
          <p:nvPr/>
        </p:nvPicPr>
        <p:blipFill>
          <a:blip r:embed="rId3"/>
          <a:stretch>
            <a:fillRect/>
          </a:stretch>
        </p:blipFill>
        <p:spPr bwMode="auto">
          <a:xfrm>
            <a:off x="206437" y="231590"/>
            <a:ext cx="1262553" cy="3780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9821473"/>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Title Slide">
    <p:bg>
      <p:bgPr>
        <a:solidFill>
          <a:schemeClr val="bg1">
            <a:lumMod val="85000"/>
          </a:schemeClr>
        </a:solidFill>
        <a:effectLst/>
      </p:bgPr>
    </p:bg>
    <p:spTree>
      <p:nvGrpSpPr>
        <p:cNvPr id="1" name=""/>
        <p:cNvGrpSpPr/>
        <p:nvPr/>
      </p:nvGrpSpPr>
      <p:grpSpPr>
        <a:xfrm>
          <a:off x="0" y="0"/>
          <a:ext cx="0" cy="0"/>
          <a:chOff x="0" y="0"/>
          <a:chExt cx="0" cy="0"/>
        </a:xfrm>
      </p:grpSpPr>
      <p:sp>
        <p:nvSpPr>
          <p:cNvPr id="4" name="Rectangle 8"/>
          <p:cNvSpPr>
            <a:spLocks noChangeArrowheads="1"/>
          </p:cNvSpPr>
          <p:nvPr/>
        </p:nvSpPr>
        <p:spPr bwMode="auto">
          <a:xfrm>
            <a:off x="8494716" y="5318127"/>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endParaRPr lang="en-US" altLang="en-US" sz="1800"/>
          </a:p>
        </p:txBody>
      </p:sp>
      <p:sp>
        <p:nvSpPr>
          <p:cNvPr id="6147" name="Rectangle 3"/>
          <p:cNvSpPr>
            <a:spLocks noGrp="1" noChangeArrowheads="1"/>
          </p:cNvSpPr>
          <p:nvPr>
            <p:ph type="ctrTitle"/>
          </p:nvPr>
        </p:nvSpPr>
        <p:spPr>
          <a:xfrm>
            <a:off x="533400" y="2362200"/>
            <a:ext cx="8027988" cy="990600"/>
          </a:xfrm>
          <a:prstGeom prst="rect">
            <a:avLst/>
          </a:prstGeom>
          <a:effectLst/>
        </p:spPr>
        <p:txBody>
          <a:bodyPr/>
          <a:lstStyle>
            <a:lvl1pPr algn="ctr">
              <a:defRPr sz="3300" b="1" i="0" baseline="0">
                <a:solidFill>
                  <a:srgbClr val="000000"/>
                </a:solidFill>
                <a:latin typeface="+mn-lt"/>
                <a:cs typeface="Calibri"/>
              </a:defRPr>
            </a:lvl1pPr>
          </a:lstStyle>
          <a:p>
            <a:r>
              <a:rPr lang="en-US"/>
              <a:t>Click to edit Master title style</a:t>
            </a:r>
            <a:endParaRPr lang="en-CA" dirty="0"/>
          </a:p>
        </p:txBody>
      </p:sp>
      <p:sp>
        <p:nvSpPr>
          <p:cNvPr id="6148" name="Rectangle 4"/>
          <p:cNvSpPr>
            <a:spLocks noGrp="1" noChangeArrowheads="1"/>
          </p:cNvSpPr>
          <p:nvPr>
            <p:ph type="subTitle" idx="1"/>
          </p:nvPr>
        </p:nvSpPr>
        <p:spPr>
          <a:xfrm>
            <a:off x="533400" y="3200400"/>
            <a:ext cx="8032750" cy="685800"/>
          </a:xfrm>
          <a:prstGeom prst="rect">
            <a:avLst/>
          </a:prstGeom>
          <a:effectLst/>
        </p:spPr>
        <p:txBody>
          <a:bodyPr/>
          <a:lstStyle>
            <a:lvl1pPr marL="0" indent="0" algn="ctr">
              <a:buFont typeface="Wingdings" pitchFamily="-108" charset="2"/>
              <a:buNone/>
              <a:defRPr sz="1500" baseline="0">
                <a:solidFill>
                  <a:srgbClr val="000000"/>
                </a:solidFill>
                <a:latin typeface="+mn-lt"/>
                <a:cs typeface="Calibri"/>
              </a:defRPr>
            </a:lvl1pPr>
          </a:lstStyle>
          <a:p>
            <a:r>
              <a:rPr lang="en-US"/>
              <a:t>Click to edit Master subtitle style</a:t>
            </a:r>
            <a:endParaRPr lang="en-CA" dirty="0"/>
          </a:p>
        </p:txBody>
      </p:sp>
    </p:spTree>
    <p:extLst>
      <p:ext uri="{BB962C8B-B14F-4D97-AF65-F5344CB8AC3E}">
        <p14:creationId xmlns:p14="http://schemas.microsoft.com/office/powerpoint/2010/main" val="224256286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_Title Slide">
    <p:bg>
      <p:bgPr>
        <a:solidFill>
          <a:srgbClr val="000000"/>
        </a:solidFill>
        <a:effectLst/>
      </p:bgPr>
    </p:bg>
    <p:spTree>
      <p:nvGrpSpPr>
        <p:cNvPr id="1" name=""/>
        <p:cNvGrpSpPr/>
        <p:nvPr/>
      </p:nvGrpSpPr>
      <p:grpSpPr>
        <a:xfrm>
          <a:off x="0" y="0"/>
          <a:ext cx="0" cy="0"/>
          <a:chOff x="0" y="0"/>
          <a:chExt cx="0" cy="0"/>
        </a:xfrm>
      </p:grpSpPr>
      <p:sp>
        <p:nvSpPr>
          <p:cNvPr id="4" name="Rectangle 8"/>
          <p:cNvSpPr>
            <a:spLocks noChangeArrowheads="1"/>
          </p:cNvSpPr>
          <p:nvPr/>
        </p:nvSpPr>
        <p:spPr bwMode="auto">
          <a:xfrm>
            <a:off x="8494716" y="5318127"/>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endParaRPr lang="en-US" altLang="en-US" sz="1800"/>
          </a:p>
        </p:txBody>
      </p:sp>
      <p:sp>
        <p:nvSpPr>
          <p:cNvPr id="6147" name="Rectangle 3"/>
          <p:cNvSpPr>
            <a:spLocks noGrp="1" noChangeArrowheads="1"/>
          </p:cNvSpPr>
          <p:nvPr>
            <p:ph type="ctrTitle"/>
          </p:nvPr>
        </p:nvSpPr>
        <p:spPr>
          <a:xfrm>
            <a:off x="533400" y="2362200"/>
            <a:ext cx="8027988" cy="990600"/>
          </a:xfrm>
          <a:prstGeom prst="rect">
            <a:avLst/>
          </a:prstGeom>
          <a:effectLst/>
        </p:spPr>
        <p:txBody>
          <a:bodyPr/>
          <a:lstStyle>
            <a:lvl1pPr algn="ctr">
              <a:defRPr sz="3300" b="1" i="0" baseline="0">
                <a:solidFill>
                  <a:srgbClr val="FFFFFF"/>
                </a:solidFill>
                <a:latin typeface="+mn-lt"/>
                <a:cs typeface="Calibri"/>
              </a:defRPr>
            </a:lvl1pPr>
          </a:lstStyle>
          <a:p>
            <a:r>
              <a:rPr lang="en-US"/>
              <a:t>Click to edit Master title style</a:t>
            </a:r>
            <a:endParaRPr lang="en-CA" dirty="0"/>
          </a:p>
        </p:txBody>
      </p:sp>
      <p:sp>
        <p:nvSpPr>
          <p:cNvPr id="6148" name="Rectangle 4"/>
          <p:cNvSpPr>
            <a:spLocks noGrp="1" noChangeArrowheads="1"/>
          </p:cNvSpPr>
          <p:nvPr>
            <p:ph type="subTitle" idx="1"/>
          </p:nvPr>
        </p:nvSpPr>
        <p:spPr>
          <a:xfrm>
            <a:off x="533400" y="3200400"/>
            <a:ext cx="8032750" cy="685800"/>
          </a:xfrm>
          <a:prstGeom prst="rect">
            <a:avLst/>
          </a:prstGeom>
          <a:effectLst/>
        </p:spPr>
        <p:txBody>
          <a:bodyPr/>
          <a:lstStyle>
            <a:lvl1pPr marL="0" indent="0" algn="ctr">
              <a:buFont typeface="Wingdings" pitchFamily="-108" charset="2"/>
              <a:buNone/>
              <a:defRPr sz="1800" baseline="0">
                <a:solidFill>
                  <a:srgbClr val="FFFFFF"/>
                </a:solidFill>
                <a:latin typeface="+mn-lt"/>
                <a:cs typeface="Calibri"/>
              </a:defRPr>
            </a:lvl1pPr>
          </a:lstStyle>
          <a:p>
            <a:r>
              <a:rPr lang="en-US"/>
              <a:t>Click to edit Master subtitle style</a:t>
            </a:r>
            <a:endParaRPr lang="en-CA" dirty="0"/>
          </a:p>
        </p:txBody>
      </p:sp>
      <p:pic>
        <p:nvPicPr>
          <p:cNvPr id="9" name="Picture 8">
            <a:extLst>
              <a:ext uri="{FF2B5EF4-FFF2-40B4-BE49-F238E27FC236}">
                <a16:creationId xmlns:a16="http://schemas.microsoft.com/office/drawing/2014/main" id="{9724FC3B-25F5-E343-AF74-8EC6EE37D9B6}"/>
              </a:ext>
            </a:extLst>
          </p:cNvPr>
          <p:cNvPicPr>
            <a:picLocks noChangeAspect="1"/>
          </p:cNvPicPr>
          <p:nvPr/>
        </p:nvPicPr>
        <p:blipFill>
          <a:blip r:embed="rId2"/>
          <a:stretch>
            <a:fillRect/>
          </a:stretch>
        </p:blipFill>
        <p:spPr>
          <a:xfrm>
            <a:off x="7372350" y="6248401"/>
            <a:ext cx="1622700" cy="431627"/>
          </a:xfrm>
          <a:prstGeom prst="rect">
            <a:avLst/>
          </a:prstGeom>
        </p:spPr>
      </p:pic>
      <p:pic>
        <p:nvPicPr>
          <p:cNvPr id="10" name="Picture 9">
            <a:extLst>
              <a:ext uri="{FF2B5EF4-FFF2-40B4-BE49-F238E27FC236}">
                <a16:creationId xmlns:a16="http://schemas.microsoft.com/office/drawing/2014/main" id="{2B805318-7A1C-4D4F-A85E-E23A7798776B}"/>
              </a:ext>
            </a:extLst>
          </p:cNvPr>
          <p:cNvPicPr>
            <a:picLocks noChangeAspect="1"/>
          </p:cNvPicPr>
          <p:nvPr/>
        </p:nvPicPr>
        <p:blipFill>
          <a:blip r:embed="rId3"/>
          <a:stretch>
            <a:fillRect/>
          </a:stretch>
        </p:blipFill>
        <p:spPr bwMode="auto">
          <a:xfrm>
            <a:off x="206437" y="231590"/>
            <a:ext cx="1262553" cy="3780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661141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_Title Slide">
    <p:bg>
      <p:bgPr>
        <a:solidFill>
          <a:srgbClr val="6D6E71"/>
        </a:solidFill>
        <a:effectLst/>
      </p:bgPr>
    </p:bg>
    <p:spTree>
      <p:nvGrpSpPr>
        <p:cNvPr id="1" name=""/>
        <p:cNvGrpSpPr/>
        <p:nvPr/>
      </p:nvGrpSpPr>
      <p:grpSpPr>
        <a:xfrm>
          <a:off x="0" y="0"/>
          <a:ext cx="0" cy="0"/>
          <a:chOff x="0" y="0"/>
          <a:chExt cx="0" cy="0"/>
        </a:xfrm>
      </p:grpSpPr>
      <p:sp>
        <p:nvSpPr>
          <p:cNvPr id="4" name="Rectangle 8"/>
          <p:cNvSpPr>
            <a:spLocks noChangeArrowheads="1"/>
          </p:cNvSpPr>
          <p:nvPr/>
        </p:nvSpPr>
        <p:spPr bwMode="auto">
          <a:xfrm>
            <a:off x="8494716" y="5318127"/>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endParaRPr lang="en-US" altLang="en-US" sz="1800"/>
          </a:p>
        </p:txBody>
      </p:sp>
      <p:sp>
        <p:nvSpPr>
          <p:cNvPr id="6147" name="Rectangle 3"/>
          <p:cNvSpPr>
            <a:spLocks noGrp="1" noChangeArrowheads="1"/>
          </p:cNvSpPr>
          <p:nvPr>
            <p:ph type="ctrTitle"/>
          </p:nvPr>
        </p:nvSpPr>
        <p:spPr>
          <a:xfrm>
            <a:off x="533400" y="2362200"/>
            <a:ext cx="8027988" cy="990600"/>
          </a:xfrm>
          <a:prstGeom prst="rect">
            <a:avLst/>
          </a:prstGeom>
          <a:effectLst/>
        </p:spPr>
        <p:txBody>
          <a:bodyPr/>
          <a:lstStyle>
            <a:lvl1pPr algn="ctr">
              <a:defRPr sz="3300" b="1" i="0" baseline="0">
                <a:solidFill>
                  <a:srgbClr val="FFFFFF"/>
                </a:solidFill>
                <a:latin typeface="+mn-lt"/>
                <a:cs typeface="Calibri"/>
              </a:defRPr>
            </a:lvl1pPr>
          </a:lstStyle>
          <a:p>
            <a:r>
              <a:rPr lang="en-US"/>
              <a:t>Click to edit Master title style</a:t>
            </a:r>
            <a:endParaRPr lang="en-CA" dirty="0"/>
          </a:p>
        </p:txBody>
      </p:sp>
      <p:sp>
        <p:nvSpPr>
          <p:cNvPr id="6148" name="Rectangle 4"/>
          <p:cNvSpPr>
            <a:spLocks noGrp="1" noChangeArrowheads="1"/>
          </p:cNvSpPr>
          <p:nvPr>
            <p:ph type="subTitle" idx="1"/>
          </p:nvPr>
        </p:nvSpPr>
        <p:spPr>
          <a:xfrm>
            <a:off x="533400" y="3200400"/>
            <a:ext cx="8032750" cy="685800"/>
          </a:xfrm>
          <a:prstGeom prst="rect">
            <a:avLst/>
          </a:prstGeom>
          <a:effectLst/>
        </p:spPr>
        <p:txBody>
          <a:bodyPr/>
          <a:lstStyle>
            <a:lvl1pPr marL="0" indent="0" algn="ctr">
              <a:buFont typeface="Wingdings" pitchFamily="-108" charset="2"/>
              <a:buNone/>
              <a:defRPr sz="1800" baseline="0">
                <a:solidFill>
                  <a:srgbClr val="FFFFFF"/>
                </a:solidFill>
                <a:latin typeface="+mn-lt"/>
                <a:cs typeface="Calibri"/>
              </a:defRPr>
            </a:lvl1pPr>
          </a:lstStyle>
          <a:p>
            <a:r>
              <a:rPr lang="en-US"/>
              <a:t>Click to edit Master subtitle style</a:t>
            </a:r>
            <a:endParaRPr lang="en-CA" dirty="0"/>
          </a:p>
        </p:txBody>
      </p:sp>
      <p:pic>
        <p:nvPicPr>
          <p:cNvPr id="9" name="Picture 8">
            <a:extLst>
              <a:ext uri="{FF2B5EF4-FFF2-40B4-BE49-F238E27FC236}">
                <a16:creationId xmlns:a16="http://schemas.microsoft.com/office/drawing/2014/main" id="{C5733A66-5669-1B4A-A9C5-CD1D589744A7}"/>
              </a:ext>
            </a:extLst>
          </p:cNvPr>
          <p:cNvPicPr>
            <a:picLocks noChangeAspect="1"/>
          </p:cNvPicPr>
          <p:nvPr/>
        </p:nvPicPr>
        <p:blipFill>
          <a:blip r:embed="rId2"/>
          <a:stretch>
            <a:fillRect/>
          </a:stretch>
        </p:blipFill>
        <p:spPr>
          <a:xfrm>
            <a:off x="7372350" y="6248401"/>
            <a:ext cx="1622700" cy="431627"/>
          </a:xfrm>
          <a:prstGeom prst="rect">
            <a:avLst/>
          </a:prstGeom>
        </p:spPr>
      </p:pic>
      <p:pic>
        <p:nvPicPr>
          <p:cNvPr id="10" name="Picture 9">
            <a:extLst>
              <a:ext uri="{FF2B5EF4-FFF2-40B4-BE49-F238E27FC236}">
                <a16:creationId xmlns:a16="http://schemas.microsoft.com/office/drawing/2014/main" id="{1029F5DD-1176-DB45-84D6-CD73BD218B87}"/>
              </a:ext>
            </a:extLst>
          </p:cNvPr>
          <p:cNvPicPr>
            <a:picLocks noChangeAspect="1"/>
          </p:cNvPicPr>
          <p:nvPr/>
        </p:nvPicPr>
        <p:blipFill>
          <a:blip r:embed="rId3"/>
          <a:stretch>
            <a:fillRect/>
          </a:stretch>
        </p:blipFill>
        <p:spPr bwMode="auto">
          <a:xfrm>
            <a:off x="206437" y="231590"/>
            <a:ext cx="1262553" cy="3780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0970193"/>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5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8"/>
          <p:cNvSpPr>
            <a:spLocks noChangeArrowheads="1"/>
          </p:cNvSpPr>
          <p:nvPr/>
        </p:nvSpPr>
        <p:spPr bwMode="auto">
          <a:xfrm>
            <a:off x="8494716" y="5318127"/>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endParaRPr lang="en-US" altLang="en-US" sz="1800"/>
          </a:p>
        </p:txBody>
      </p:sp>
      <p:sp>
        <p:nvSpPr>
          <p:cNvPr id="6147" name="Rectangle 3"/>
          <p:cNvSpPr>
            <a:spLocks noGrp="1" noChangeArrowheads="1"/>
          </p:cNvSpPr>
          <p:nvPr>
            <p:ph type="ctrTitle"/>
          </p:nvPr>
        </p:nvSpPr>
        <p:spPr>
          <a:xfrm>
            <a:off x="533400" y="2362200"/>
            <a:ext cx="8027988" cy="990600"/>
          </a:xfrm>
          <a:prstGeom prst="rect">
            <a:avLst/>
          </a:prstGeom>
          <a:effectLst/>
        </p:spPr>
        <p:txBody>
          <a:bodyPr/>
          <a:lstStyle>
            <a:lvl1pPr algn="ctr">
              <a:defRPr sz="3300" b="1" i="0" baseline="0">
                <a:solidFill>
                  <a:srgbClr val="000000"/>
                </a:solidFill>
                <a:latin typeface="+mn-lt"/>
                <a:cs typeface="Calibri"/>
              </a:defRPr>
            </a:lvl1pPr>
          </a:lstStyle>
          <a:p>
            <a:r>
              <a:rPr lang="en-US"/>
              <a:t>Click to edit Master title style</a:t>
            </a:r>
            <a:endParaRPr lang="en-CA" dirty="0"/>
          </a:p>
        </p:txBody>
      </p:sp>
      <p:sp>
        <p:nvSpPr>
          <p:cNvPr id="6148" name="Rectangle 4"/>
          <p:cNvSpPr>
            <a:spLocks noGrp="1" noChangeArrowheads="1"/>
          </p:cNvSpPr>
          <p:nvPr>
            <p:ph type="subTitle" idx="1"/>
          </p:nvPr>
        </p:nvSpPr>
        <p:spPr>
          <a:xfrm>
            <a:off x="533400" y="3200400"/>
            <a:ext cx="8032750" cy="685800"/>
          </a:xfrm>
          <a:prstGeom prst="rect">
            <a:avLst/>
          </a:prstGeom>
          <a:effectLst/>
        </p:spPr>
        <p:txBody>
          <a:bodyPr/>
          <a:lstStyle>
            <a:lvl1pPr marL="0" indent="0" algn="ctr">
              <a:buFont typeface="Wingdings" pitchFamily="-108" charset="2"/>
              <a:buNone/>
              <a:defRPr sz="1800" baseline="0">
                <a:solidFill>
                  <a:srgbClr val="000000"/>
                </a:solidFill>
                <a:latin typeface="+mn-lt"/>
                <a:cs typeface="Calibri"/>
              </a:defRPr>
            </a:lvl1pPr>
          </a:lstStyle>
          <a:p>
            <a:r>
              <a:rPr lang="en-US"/>
              <a:t>Click to edit Master subtitle style</a:t>
            </a:r>
            <a:endParaRPr lang="en-CA" dirty="0"/>
          </a:p>
        </p:txBody>
      </p:sp>
    </p:spTree>
    <p:extLst>
      <p:ext uri="{BB962C8B-B14F-4D97-AF65-F5344CB8AC3E}">
        <p14:creationId xmlns:p14="http://schemas.microsoft.com/office/powerpoint/2010/main" val="1710736182"/>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6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8"/>
          <p:cNvSpPr>
            <a:spLocks noChangeArrowheads="1"/>
          </p:cNvSpPr>
          <p:nvPr/>
        </p:nvSpPr>
        <p:spPr bwMode="auto">
          <a:xfrm>
            <a:off x="8494716" y="5318127"/>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endParaRPr lang="en-US" altLang="en-US" sz="1800"/>
          </a:p>
        </p:txBody>
      </p:sp>
      <p:sp>
        <p:nvSpPr>
          <p:cNvPr id="6147" name="Rectangle 3"/>
          <p:cNvSpPr>
            <a:spLocks noGrp="1" noChangeArrowheads="1"/>
          </p:cNvSpPr>
          <p:nvPr>
            <p:ph type="ctrTitle"/>
          </p:nvPr>
        </p:nvSpPr>
        <p:spPr>
          <a:xfrm>
            <a:off x="533400" y="2362200"/>
            <a:ext cx="8027988" cy="990600"/>
          </a:xfrm>
          <a:prstGeom prst="rect">
            <a:avLst/>
          </a:prstGeom>
          <a:effectLst/>
        </p:spPr>
        <p:txBody>
          <a:bodyPr/>
          <a:lstStyle>
            <a:lvl1pPr algn="ctr">
              <a:defRPr sz="3300" b="1" i="0" baseline="0">
                <a:solidFill>
                  <a:srgbClr val="FFFFFF"/>
                </a:solidFill>
                <a:latin typeface="+mn-lt"/>
                <a:cs typeface="Calibri"/>
              </a:defRPr>
            </a:lvl1pPr>
          </a:lstStyle>
          <a:p>
            <a:r>
              <a:rPr lang="en-US"/>
              <a:t>Click to edit Master title style</a:t>
            </a:r>
            <a:endParaRPr lang="en-CA" dirty="0"/>
          </a:p>
        </p:txBody>
      </p:sp>
      <p:sp>
        <p:nvSpPr>
          <p:cNvPr id="6148" name="Rectangle 4"/>
          <p:cNvSpPr>
            <a:spLocks noGrp="1" noChangeArrowheads="1"/>
          </p:cNvSpPr>
          <p:nvPr>
            <p:ph type="subTitle" idx="1"/>
          </p:nvPr>
        </p:nvSpPr>
        <p:spPr>
          <a:xfrm>
            <a:off x="533400" y="3200400"/>
            <a:ext cx="8032750" cy="685800"/>
          </a:xfrm>
          <a:prstGeom prst="rect">
            <a:avLst/>
          </a:prstGeom>
          <a:effectLst/>
        </p:spPr>
        <p:txBody>
          <a:bodyPr/>
          <a:lstStyle>
            <a:lvl1pPr marL="0" indent="0" algn="ctr">
              <a:buFont typeface="Wingdings" pitchFamily="-108" charset="2"/>
              <a:buNone/>
              <a:defRPr sz="1800" baseline="0">
                <a:solidFill>
                  <a:srgbClr val="FFFFFF"/>
                </a:solidFill>
                <a:latin typeface="+mn-lt"/>
                <a:cs typeface="Calibri"/>
              </a:defRPr>
            </a:lvl1pPr>
          </a:lstStyle>
          <a:p>
            <a:r>
              <a:rPr lang="en-US"/>
              <a:t>Click to edit Master subtitle style</a:t>
            </a:r>
            <a:endParaRPr lang="en-CA" dirty="0"/>
          </a:p>
        </p:txBody>
      </p:sp>
      <p:pic>
        <p:nvPicPr>
          <p:cNvPr id="9" name="Picture 8">
            <a:extLst>
              <a:ext uri="{FF2B5EF4-FFF2-40B4-BE49-F238E27FC236}">
                <a16:creationId xmlns:a16="http://schemas.microsoft.com/office/drawing/2014/main" id="{F9183619-D7D0-9F47-AD00-E38AB704CB48}"/>
              </a:ext>
            </a:extLst>
          </p:cNvPr>
          <p:cNvPicPr>
            <a:picLocks noChangeAspect="1"/>
          </p:cNvPicPr>
          <p:nvPr/>
        </p:nvPicPr>
        <p:blipFill>
          <a:blip r:embed="rId3"/>
          <a:stretch>
            <a:fillRect/>
          </a:stretch>
        </p:blipFill>
        <p:spPr>
          <a:xfrm>
            <a:off x="7372350" y="6248401"/>
            <a:ext cx="1622700" cy="431627"/>
          </a:xfrm>
          <a:prstGeom prst="rect">
            <a:avLst/>
          </a:prstGeom>
        </p:spPr>
      </p:pic>
      <p:pic>
        <p:nvPicPr>
          <p:cNvPr id="10" name="Picture 9">
            <a:extLst>
              <a:ext uri="{FF2B5EF4-FFF2-40B4-BE49-F238E27FC236}">
                <a16:creationId xmlns:a16="http://schemas.microsoft.com/office/drawing/2014/main" id="{4CE7DBCD-5E97-0E46-98F8-0608EBC59A5E}"/>
              </a:ext>
            </a:extLst>
          </p:cNvPr>
          <p:cNvPicPr>
            <a:picLocks noChangeAspect="1"/>
          </p:cNvPicPr>
          <p:nvPr/>
        </p:nvPicPr>
        <p:blipFill>
          <a:blip r:embed="rId4"/>
          <a:stretch>
            <a:fillRect/>
          </a:stretch>
        </p:blipFill>
        <p:spPr bwMode="auto">
          <a:xfrm>
            <a:off x="206437" y="231590"/>
            <a:ext cx="1262553" cy="3780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4392475"/>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3" y="838200"/>
            <a:ext cx="8550275" cy="609600"/>
          </a:xfrm>
          <a:prstGeom prst="rect">
            <a:avLst/>
          </a:prstGeom>
        </p:spPr>
        <p:txBody>
          <a:bodyPr/>
          <a:lstStyle>
            <a:lvl1pPr algn="ctr">
              <a:defRPr baseline="0">
                <a:solidFill>
                  <a:srgbClr val="006A40"/>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228603" y="1600200"/>
            <a:ext cx="8550275" cy="4495800"/>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26281536"/>
      </p:ext>
    </p:extLst>
  </p:cSld>
  <p:clrMapOvr>
    <a:masterClrMapping/>
  </p:clrMapOvr>
  <p:transition spd="med">
    <p:pull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a:prstGeom prst="rect">
            <a:avLst/>
          </a:prstGeom>
        </p:spPr>
        <p:txBody>
          <a:bodyPr anchor="t"/>
          <a:lstStyle>
            <a:lvl1pPr algn="l">
              <a:defRPr sz="2700" b="1" cap="all" baseline="0">
                <a:solidFill>
                  <a:srgbClr val="006A40"/>
                </a:solidFill>
                <a:latin typeface="+mn-lt"/>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1500">
                <a:latin typeface="+mn-lt"/>
              </a:defRPr>
            </a:lvl1pPr>
            <a:lvl2pPr marL="342892" indent="0">
              <a:buNone/>
              <a:defRPr sz="1350"/>
            </a:lvl2pPr>
            <a:lvl3pPr marL="685783" indent="0">
              <a:buNone/>
              <a:defRPr sz="1200"/>
            </a:lvl3pPr>
            <a:lvl4pPr marL="1028675" indent="0">
              <a:buNone/>
              <a:defRPr sz="1050"/>
            </a:lvl4pPr>
            <a:lvl5pPr marL="1371566" indent="0">
              <a:buNone/>
              <a:defRPr sz="1050"/>
            </a:lvl5pPr>
            <a:lvl6pPr marL="1714457" indent="0">
              <a:buNone/>
              <a:defRPr sz="1050"/>
            </a:lvl6pPr>
            <a:lvl7pPr marL="2057348" indent="0">
              <a:buNone/>
              <a:defRPr sz="1050"/>
            </a:lvl7pPr>
            <a:lvl8pPr marL="2400240" indent="0">
              <a:buNone/>
              <a:defRPr sz="1050"/>
            </a:lvl8pPr>
            <a:lvl9pPr marL="2743132" indent="0">
              <a:buNone/>
              <a:defRPr sz="1050"/>
            </a:lvl9pPr>
          </a:lstStyle>
          <a:p>
            <a:pPr lvl="0"/>
            <a:r>
              <a:rPr lang="en-US"/>
              <a:t>Click to edit Master text styles</a:t>
            </a:r>
          </a:p>
        </p:txBody>
      </p:sp>
    </p:spTree>
    <p:extLst>
      <p:ext uri="{BB962C8B-B14F-4D97-AF65-F5344CB8AC3E}">
        <p14:creationId xmlns:p14="http://schemas.microsoft.com/office/powerpoint/2010/main" val="532498716"/>
      </p:ext>
    </p:extLst>
  </p:cSld>
  <p:clrMapOvr>
    <a:masterClrMapping/>
  </p:clrMapOvr>
  <p:transition spd="med">
    <p:pull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1662" y="1524000"/>
            <a:ext cx="3817938" cy="4495800"/>
          </a:xfrm>
          <a:prstGeom prst="rect">
            <a:avLst/>
          </a:prstGeom>
        </p:spPr>
        <p:txBody>
          <a:bodyPr/>
          <a:lstStyle>
            <a:lvl1pPr>
              <a:defRPr sz="1950">
                <a:latin typeface="+mn-lt"/>
              </a:defRPr>
            </a:lvl1pPr>
            <a:lvl2pPr>
              <a:defRPr sz="1800">
                <a:latin typeface="+mn-lt"/>
              </a:defRPr>
            </a:lvl2pPr>
            <a:lvl3pPr>
              <a:defRPr sz="1500">
                <a:latin typeface="+mn-lt"/>
              </a:defRPr>
            </a:lvl3pPr>
            <a:lvl4pPr>
              <a:defRPr sz="1350">
                <a:latin typeface="+mn-lt"/>
              </a:defRPr>
            </a:lvl4pPr>
            <a:lvl5pPr>
              <a:defRPr sz="1350">
                <a:latin typeface="+mn-lt"/>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95800" y="1524000"/>
            <a:ext cx="3810000" cy="4495800"/>
          </a:xfrm>
          <a:prstGeom prst="rect">
            <a:avLst/>
          </a:prstGeom>
        </p:spPr>
        <p:txBody>
          <a:bodyPr/>
          <a:lstStyle>
            <a:lvl1pPr>
              <a:defRPr sz="1950">
                <a:latin typeface="+mn-lt"/>
              </a:defRPr>
            </a:lvl1pPr>
            <a:lvl2pPr>
              <a:defRPr sz="1800">
                <a:latin typeface="+mn-lt"/>
              </a:defRPr>
            </a:lvl2pPr>
            <a:lvl3pPr>
              <a:defRPr sz="1500">
                <a:latin typeface="+mn-lt"/>
              </a:defRPr>
            </a:lvl3pPr>
            <a:lvl4pPr>
              <a:defRPr sz="1350">
                <a:latin typeface="+mn-lt"/>
              </a:defRPr>
            </a:lvl4pPr>
            <a:lvl5pPr>
              <a:defRPr sz="1350">
                <a:latin typeface="+mn-lt"/>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
          <p:cNvSpPr>
            <a:spLocks noGrp="1"/>
          </p:cNvSpPr>
          <p:nvPr>
            <p:ph type="title"/>
          </p:nvPr>
        </p:nvSpPr>
        <p:spPr>
          <a:xfrm>
            <a:off x="514350" y="685800"/>
            <a:ext cx="8229600" cy="685800"/>
          </a:xfrm>
          <a:prstGeom prst="rect">
            <a:avLst/>
          </a:prstGeom>
        </p:spPr>
        <p:txBody>
          <a:bodyPr/>
          <a:lstStyle>
            <a:lvl1pPr>
              <a:defRPr sz="3000">
                <a:solidFill>
                  <a:srgbClr val="006A40"/>
                </a:solidFill>
                <a:latin typeface="+mn-lt"/>
              </a:defRPr>
            </a:lvl1pPr>
          </a:lstStyle>
          <a:p>
            <a:r>
              <a:rPr lang="en-US"/>
              <a:t>Click to edit Master title style</a:t>
            </a:r>
            <a:endParaRPr lang="en-US" dirty="0"/>
          </a:p>
        </p:txBody>
      </p:sp>
    </p:spTree>
    <p:extLst>
      <p:ext uri="{BB962C8B-B14F-4D97-AF65-F5344CB8AC3E}">
        <p14:creationId xmlns:p14="http://schemas.microsoft.com/office/powerpoint/2010/main" val="1180183321"/>
      </p:ext>
    </p:extLst>
  </p:cSld>
  <p:clrMapOvr>
    <a:masterClrMapping/>
  </p:clrMapOvr>
  <p:transition spd="med">
    <p:pull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685800"/>
            <a:ext cx="8229600" cy="685800"/>
          </a:xfrm>
          <a:prstGeom prst="rect">
            <a:avLst/>
          </a:prstGeom>
        </p:spPr>
        <p:txBody>
          <a:bodyPr/>
          <a:lstStyle>
            <a:lvl1pPr>
              <a:defRPr sz="3000">
                <a:solidFill>
                  <a:srgbClr val="006A40"/>
                </a:solidFill>
                <a:latin typeface="+mn-lt"/>
              </a:defRPr>
            </a:lvl1pPr>
          </a:lstStyle>
          <a:p>
            <a:r>
              <a:rPr lang="en-US"/>
              <a:t>Click to edit Master title style</a:t>
            </a:r>
            <a:endParaRPr lang="en-US" dirty="0"/>
          </a:p>
        </p:txBody>
      </p:sp>
      <p:sp>
        <p:nvSpPr>
          <p:cNvPr id="3" name="Text Placeholder 2"/>
          <p:cNvSpPr>
            <a:spLocks noGrp="1"/>
          </p:cNvSpPr>
          <p:nvPr>
            <p:ph type="body" idx="1"/>
          </p:nvPr>
        </p:nvSpPr>
        <p:spPr>
          <a:xfrm>
            <a:off x="457200" y="1428751"/>
            <a:ext cx="4040188" cy="639763"/>
          </a:xfrm>
          <a:prstGeom prst="rect">
            <a:avLst/>
          </a:prstGeom>
        </p:spPr>
        <p:txBody>
          <a:bodyPr anchor="b"/>
          <a:lstStyle>
            <a:lvl1pPr marL="0" indent="0">
              <a:buNone/>
              <a:defRPr sz="1800" b="1">
                <a:latin typeface="+mn-lt"/>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068512"/>
            <a:ext cx="4040188" cy="3951288"/>
          </a:xfrm>
          <a:prstGeom prst="rect">
            <a:avLst/>
          </a:prstGeom>
        </p:spPr>
        <p:txBody>
          <a:bodyPr/>
          <a:lstStyle>
            <a:lvl1pPr>
              <a:defRPr sz="1800">
                <a:latin typeface="+mn-lt"/>
              </a:defRPr>
            </a:lvl1pPr>
            <a:lvl2pPr>
              <a:defRPr sz="1500">
                <a:latin typeface="+mn-lt"/>
              </a:defRPr>
            </a:lvl2pPr>
            <a:lvl3pPr>
              <a:defRPr sz="1350">
                <a:latin typeface="+mn-lt"/>
              </a:defRPr>
            </a:lvl3pPr>
            <a:lvl4pPr>
              <a:defRPr sz="1200">
                <a:latin typeface="+mn-lt"/>
              </a:defRPr>
            </a:lvl4pPr>
            <a:lvl5pPr>
              <a:defRPr sz="1200">
                <a:latin typeface="+mn-lt"/>
              </a:defRPr>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8" y="1428751"/>
            <a:ext cx="4041775" cy="639763"/>
          </a:xfrm>
          <a:prstGeom prst="rect">
            <a:avLst/>
          </a:prstGeom>
        </p:spPr>
        <p:txBody>
          <a:bodyPr anchor="b"/>
          <a:lstStyle>
            <a:lvl1pPr marL="0" indent="0">
              <a:buNone/>
              <a:defRPr sz="1800" b="1">
                <a:latin typeface="+mn-lt"/>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8" y="2068512"/>
            <a:ext cx="4041775" cy="3951288"/>
          </a:xfrm>
          <a:prstGeom prst="rect">
            <a:avLst/>
          </a:prstGeom>
        </p:spPr>
        <p:txBody>
          <a:bodyPr/>
          <a:lstStyle>
            <a:lvl1pPr>
              <a:defRPr sz="1800">
                <a:latin typeface="+mn-lt"/>
              </a:defRPr>
            </a:lvl1pPr>
            <a:lvl2pPr>
              <a:defRPr sz="1500">
                <a:latin typeface="+mn-lt"/>
              </a:defRPr>
            </a:lvl2pPr>
            <a:lvl3pPr>
              <a:defRPr sz="1350">
                <a:latin typeface="+mn-lt"/>
              </a:defRPr>
            </a:lvl3pPr>
            <a:lvl4pPr>
              <a:defRPr sz="1200">
                <a:latin typeface="+mn-lt"/>
              </a:defRPr>
            </a:lvl4pPr>
            <a:lvl5pPr>
              <a:defRPr sz="1200">
                <a:latin typeface="+mn-lt"/>
              </a:defRPr>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9878433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762000"/>
            <a:ext cx="3008313" cy="914400"/>
          </a:xfrm>
          <a:prstGeom prst="rect">
            <a:avLst/>
          </a:prstGeom>
        </p:spPr>
        <p:txBody>
          <a:bodyPr anchor="b"/>
          <a:lstStyle>
            <a:lvl1pPr algn="l">
              <a:defRPr sz="1500" b="1">
                <a:solidFill>
                  <a:srgbClr val="006A40"/>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3575050" y="762003"/>
            <a:ext cx="5111750" cy="5364163"/>
          </a:xfrm>
          <a:prstGeom prst="rect">
            <a:avLst/>
          </a:prstGeom>
        </p:spPr>
        <p:txBody>
          <a:bodyPr/>
          <a:lstStyle>
            <a:lvl1pPr>
              <a:defRPr sz="2400">
                <a:latin typeface="+mn-lt"/>
              </a:defRPr>
            </a:lvl1pPr>
            <a:lvl2pPr>
              <a:defRPr sz="2100">
                <a:latin typeface="+mn-lt"/>
              </a:defRPr>
            </a:lvl2pPr>
            <a:lvl3pPr>
              <a:defRPr sz="1800">
                <a:latin typeface="+mn-lt"/>
              </a:defRPr>
            </a:lvl3pPr>
            <a:lvl4pPr>
              <a:defRPr sz="1500">
                <a:latin typeface="+mn-lt"/>
              </a:defRPr>
            </a:lvl4pPr>
            <a:lvl5pPr>
              <a:defRPr sz="1500">
                <a:latin typeface="+mn-lt"/>
              </a:defRPr>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2" y="1676403"/>
            <a:ext cx="3008313" cy="4449763"/>
          </a:xfrm>
          <a:prstGeom prst="rect">
            <a:avLst/>
          </a:prstGeom>
        </p:spPr>
        <p:txBody>
          <a:bodyPr/>
          <a:lstStyle>
            <a:lvl1pPr marL="0" indent="0">
              <a:buNone/>
              <a:defRPr sz="1050">
                <a:solidFill>
                  <a:srgbClr val="006A40"/>
                </a:solidFill>
                <a:latin typeface="+mn-lt"/>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Tree>
    <p:extLst>
      <p:ext uri="{BB962C8B-B14F-4D97-AF65-F5344CB8AC3E}">
        <p14:creationId xmlns:p14="http://schemas.microsoft.com/office/powerpoint/2010/main" val="4078673764"/>
      </p:ext>
    </p:extLst>
  </p:cSld>
  <p:clrMapOvr>
    <a:masterClrMapping/>
  </p:clrMapOvr>
  <p:transition spd="med">
    <p:pull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2"/>
            <a:ext cx="5486400" cy="566739"/>
          </a:xfrm>
          <a:prstGeom prst="rect">
            <a:avLst/>
          </a:prstGeom>
        </p:spPr>
        <p:txBody>
          <a:bodyPr anchor="b"/>
          <a:lstStyle>
            <a:lvl1pPr algn="l">
              <a:defRPr sz="1500" b="1">
                <a:solidFill>
                  <a:srgbClr val="006A40"/>
                </a:solidFill>
                <a:latin typeface="+mn-lt"/>
              </a:defRPr>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2400">
                <a:latin typeface="+mn-lt"/>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792288" y="5367340"/>
            <a:ext cx="5486400" cy="804863"/>
          </a:xfrm>
          <a:prstGeom prst="rect">
            <a:avLst/>
          </a:prstGeom>
        </p:spPr>
        <p:txBody>
          <a:bodyPr/>
          <a:lstStyle>
            <a:lvl1pPr marL="0" indent="0">
              <a:buNone/>
              <a:defRPr sz="1050">
                <a:latin typeface="+mn-lt"/>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Tree>
    <p:extLst>
      <p:ext uri="{BB962C8B-B14F-4D97-AF65-F5344CB8AC3E}">
        <p14:creationId xmlns:p14="http://schemas.microsoft.com/office/powerpoint/2010/main" val="1821536097"/>
      </p:ext>
    </p:extLst>
  </p:cSld>
  <p:clrMapOvr>
    <a:masterClrMapping/>
  </p:clrMapOvr>
  <p:transition spd="med">
    <p:pull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310880-4194-3BD9-9C0B-5203CF1B7BE3}"/>
              </a:ext>
            </a:extLst>
          </p:cNvPr>
          <p:cNvSpPr>
            <a:spLocks noGrp="1"/>
          </p:cNvSpPr>
          <p:nvPr>
            <p:ph type="dt" sz="half" idx="10"/>
          </p:nvPr>
        </p:nvSpPr>
        <p:spPr/>
        <p:txBody>
          <a:bodyPr/>
          <a:lstStyle/>
          <a:p>
            <a:pPr>
              <a:defRPr/>
            </a:pPr>
            <a:fld id="{8EC64C24-5AC9-47C9-A26E-FCCC170CE015}" type="datetime1">
              <a:rPr lang="en-US" smtClean="0"/>
              <a:pPr>
                <a:defRPr/>
              </a:pPr>
              <a:t>1/6/2023</a:t>
            </a:fld>
            <a:endParaRPr lang="en-US"/>
          </a:p>
        </p:txBody>
      </p:sp>
      <p:sp>
        <p:nvSpPr>
          <p:cNvPr id="3" name="Footer Placeholder 2">
            <a:extLst>
              <a:ext uri="{FF2B5EF4-FFF2-40B4-BE49-F238E27FC236}">
                <a16:creationId xmlns:a16="http://schemas.microsoft.com/office/drawing/2014/main" id="{231F13A0-5173-2C84-F598-2B4697AB7F7B}"/>
              </a:ext>
            </a:extLst>
          </p:cNvPr>
          <p:cNvSpPr>
            <a:spLocks noGrp="1"/>
          </p:cNvSpPr>
          <p:nvPr>
            <p:ph type="ftr" sz="quarter" idx="11"/>
          </p:nvPr>
        </p:nvSpPr>
        <p:spPr/>
        <p:txBody>
          <a:bodyPr/>
          <a:lstStyle/>
          <a:p>
            <a:pPr>
              <a:defRPr/>
            </a:pPr>
            <a:endParaRPr lang="en-US"/>
          </a:p>
        </p:txBody>
      </p:sp>
      <p:sp>
        <p:nvSpPr>
          <p:cNvPr id="4" name="Slide Number Placeholder 3">
            <a:extLst>
              <a:ext uri="{FF2B5EF4-FFF2-40B4-BE49-F238E27FC236}">
                <a16:creationId xmlns:a16="http://schemas.microsoft.com/office/drawing/2014/main" id="{95B7C58D-AA79-2C82-9534-4B28CFAAB8E1}"/>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68629480"/>
      </p:ext>
    </p:extLst>
  </p:cSld>
  <p:clrMapOvr>
    <a:masterClrMapping/>
  </p:clrMapOvr>
  <p:transition spd="med">
    <p:pull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4DCB66-9CC0-AB49-8C68-9E86F298E358}"/>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bwMode="auto">
          <a:xfrm>
            <a:off x="206437" y="231590"/>
            <a:ext cx="1262554" cy="3780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ACB2E2DC-F0E0-3A4D-90ED-9A7C96DF606E}"/>
              </a:ext>
            </a:extLst>
          </p:cNvPr>
          <p:cNvPicPr>
            <a:picLocks noChangeAspect="1"/>
          </p:cNvPicPr>
          <p:nvPr/>
        </p:nvPicPr>
        <p:blipFill>
          <a:blip r:embed="rId17"/>
          <a:stretch>
            <a:fillRect/>
          </a:stretch>
        </p:blipFill>
        <p:spPr>
          <a:xfrm>
            <a:off x="7372419" y="6249600"/>
            <a:ext cx="1622991" cy="426240"/>
          </a:xfrm>
          <a:prstGeom prst="rect">
            <a:avLst/>
          </a:prstGeom>
        </p:spPr>
      </p:pic>
    </p:spTree>
    <p:extLst>
      <p:ext uri="{BB962C8B-B14F-4D97-AF65-F5344CB8AC3E}">
        <p14:creationId xmlns:p14="http://schemas.microsoft.com/office/powerpoint/2010/main" val="1908159610"/>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6" r:id="rId14"/>
  </p:sldLayoutIdLst>
  <p:transition spd="med">
    <p:pull dir="r"/>
  </p:transition>
  <p:hf hdr="0" ftr="0" dt="0"/>
  <p:txStyles>
    <p:titleStyle>
      <a:lvl1pPr algn="l" rtl="0" eaLnBrk="1" fontAlgn="base" hangingPunct="1">
        <a:spcBef>
          <a:spcPct val="0"/>
        </a:spcBef>
        <a:spcAft>
          <a:spcPct val="0"/>
        </a:spcAft>
        <a:defRPr sz="3300">
          <a:solidFill>
            <a:srgbClr val="595959"/>
          </a:solidFill>
          <a:latin typeface="Calibri"/>
          <a:ea typeface="ＭＳ Ｐゴシック" pitchFamily="-108" charset="-128"/>
          <a:cs typeface="Calibri"/>
        </a:defRPr>
      </a:lvl1pPr>
      <a:lvl2pPr algn="l" rtl="0" eaLnBrk="1" fontAlgn="base" hangingPunct="1">
        <a:spcBef>
          <a:spcPct val="0"/>
        </a:spcBef>
        <a:spcAft>
          <a:spcPct val="0"/>
        </a:spcAft>
        <a:defRPr sz="3300">
          <a:solidFill>
            <a:srgbClr val="595959"/>
          </a:solidFill>
          <a:latin typeface="Calibri" pitchFamily="-108" charset="0"/>
          <a:ea typeface="ＭＳ Ｐゴシック" pitchFamily="-108" charset="-128"/>
          <a:cs typeface="Calibri" panose="020F0502020204030204" pitchFamily="34" charset="0"/>
        </a:defRPr>
      </a:lvl2pPr>
      <a:lvl3pPr algn="l" rtl="0" eaLnBrk="1" fontAlgn="base" hangingPunct="1">
        <a:spcBef>
          <a:spcPct val="0"/>
        </a:spcBef>
        <a:spcAft>
          <a:spcPct val="0"/>
        </a:spcAft>
        <a:defRPr sz="3300">
          <a:solidFill>
            <a:srgbClr val="595959"/>
          </a:solidFill>
          <a:latin typeface="Calibri" pitchFamily="-108" charset="0"/>
          <a:ea typeface="ＭＳ Ｐゴシック" pitchFamily="-108" charset="-128"/>
          <a:cs typeface="Calibri" panose="020F0502020204030204" pitchFamily="34" charset="0"/>
        </a:defRPr>
      </a:lvl3pPr>
      <a:lvl4pPr algn="l" rtl="0" eaLnBrk="1" fontAlgn="base" hangingPunct="1">
        <a:spcBef>
          <a:spcPct val="0"/>
        </a:spcBef>
        <a:spcAft>
          <a:spcPct val="0"/>
        </a:spcAft>
        <a:defRPr sz="3300">
          <a:solidFill>
            <a:srgbClr val="595959"/>
          </a:solidFill>
          <a:latin typeface="Calibri" pitchFamily="-108" charset="0"/>
          <a:ea typeface="ＭＳ Ｐゴシック" pitchFamily="-108" charset="-128"/>
          <a:cs typeface="Calibri" panose="020F0502020204030204" pitchFamily="34" charset="0"/>
        </a:defRPr>
      </a:lvl4pPr>
      <a:lvl5pPr algn="l" rtl="0" eaLnBrk="1" fontAlgn="base" hangingPunct="1">
        <a:spcBef>
          <a:spcPct val="0"/>
        </a:spcBef>
        <a:spcAft>
          <a:spcPct val="0"/>
        </a:spcAft>
        <a:defRPr sz="3300">
          <a:solidFill>
            <a:srgbClr val="595959"/>
          </a:solidFill>
          <a:latin typeface="Calibri" pitchFamily="-108" charset="0"/>
          <a:ea typeface="ＭＳ Ｐゴシック" pitchFamily="-108" charset="-128"/>
          <a:cs typeface="Calibri" panose="020F0502020204030204" pitchFamily="34" charset="0"/>
        </a:defRPr>
      </a:lvl5pPr>
      <a:lvl6pPr marL="342892" algn="l" rtl="0" eaLnBrk="1" fontAlgn="base" hangingPunct="1">
        <a:spcBef>
          <a:spcPct val="0"/>
        </a:spcBef>
        <a:spcAft>
          <a:spcPct val="0"/>
        </a:spcAft>
        <a:defRPr sz="2400" b="1">
          <a:solidFill>
            <a:srgbClr val="FFFFFF"/>
          </a:solidFill>
          <a:latin typeface="Arial Black" pitchFamily="-108" charset="0"/>
        </a:defRPr>
      </a:lvl6pPr>
      <a:lvl7pPr marL="685783" algn="l" rtl="0" eaLnBrk="1" fontAlgn="base" hangingPunct="1">
        <a:spcBef>
          <a:spcPct val="0"/>
        </a:spcBef>
        <a:spcAft>
          <a:spcPct val="0"/>
        </a:spcAft>
        <a:defRPr sz="2400" b="1">
          <a:solidFill>
            <a:srgbClr val="FFFFFF"/>
          </a:solidFill>
          <a:latin typeface="Arial Black" pitchFamily="-108" charset="0"/>
        </a:defRPr>
      </a:lvl7pPr>
      <a:lvl8pPr marL="1028675" algn="l" rtl="0" eaLnBrk="1" fontAlgn="base" hangingPunct="1">
        <a:spcBef>
          <a:spcPct val="0"/>
        </a:spcBef>
        <a:spcAft>
          <a:spcPct val="0"/>
        </a:spcAft>
        <a:defRPr sz="2400" b="1">
          <a:solidFill>
            <a:srgbClr val="FFFFFF"/>
          </a:solidFill>
          <a:latin typeface="Arial Black" pitchFamily="-108" charset="0"/>
        </a:defRPr>
      </a:lvl8pPr>
      <a:lvl9pPr marL="1371566" algn="l" rtl="0" eaLnBrk="1" fontAlgn="base" hangingPunct="1">
        <a:spcBef>
          <a:spcPct val="0"/>
        </a:spcBef>
        <a:spcAft>
          <a:spcPct val="0"/>
        </a:spcAft>
        <a:defRPr sz="2400" b="1">
          <a:solidFill>
            <a:srgbClr val="FFFFFF"/>
          </a:solidFill>
          <a:latin typeface="Arial Black" pitchFamily="-108" charset="0"/>
        </a:defRPr>
      </a:lvl9pPr>
    </p:titleStyle>
    <p:bodyStyle>
      <a:lvl1pPr marL="202401" indent="-202401" algn="l" rtl="0" eaLnBrk="1" fontAlgn="base" hangingPunct="1">
        <a:spcBef>
          <a:spcPct val="20000"/>
        </a:spcBef>
        <a:spcAft>
          <a:spcPct val="0"/>
        </a:spcAft>
        <a:buSzPct val="75000"/>
        <a:buFont typeface="Wingdings" charset="2"/>
        <a:buChar char="§"/>
        <a:defRPr sz="2100">
          <a:solidFill>
            <a:srgbClr val="000000"/>
          </a:solidFill>
          <a:latin typeface="Calibri"/>
          <a:ea typeface="ＭＳ Ｐゴシック" pitchFamily="-108" charset="-128"/>
          <a:cs typeface="Calibri"/>
        </a:defRPr>
      </a:lvl1pPr>
      <a:lvl2pPr marL="685783" indent="-342892" algn="l" rtl="0" eaLnBrk="1" fontAlgn="base" hangingPunct="1">
        <a:spcBef>
          <a:spcPct val="20000"/>
        </a:spcBef>
        <a:spcAft>
          <a:spcPct val="0"/>
        </a:spcAft>
        <a:buSzPct val="75000"/>
        <a:buFont typeface="Arial" charset="0"/>
        <a:buAutoNum type="alphaLcParenR"/>
        <a:defRPr sz="1800">
          <a:solidFill>
            <a:srgbClr val="000000"/>
          </a:solidFill>
          <a:latin typeface="Calibri"/>
          <a:ea typeface="ＭＳ Ｐゴシック" pitchFamily="-108" charset="-128"/>
          <a:cs typeface="Calibri"/>
        </a:defRPr>
      </a:lvl2pPr>
      <a:lvl3pPr marL="1028675" indent="-342892" algn="l" rtl="0" eaLnBrk="1" fontAlgn="base" hangingPunct="1">
        <a:spcBef>
          <a:spcPct val="20000"/>
        </a:spcBef>
        <a:spcAft>
          <a:spcPct val="0"/>
        </a:spcAft>
        <a:buFont typeface="Times" charset="0"/>
        <a:buChar char="•"/>
        <a:defRPr sz="1500">
          <a:solidFill>
            <a:srgbClr val="000000"/>
          </a:solidFill>
          <a:latin typeface="Calibri"/>
          <a:ea typeface="ＭＳ Ｐゴシック" pitchFamily="-108" charset="-128"/>
          <a:cs typeface="Calibri"/>
        </a:defRPr>
      </a:lvl3pPr>
      <a:lvl4pPr marL="1314417" indent="-285743" algn="l" rtl="0" eaLnBrk="1" fontAlgn="base" hangingPunct="1">
        <a:spcBef>
          <a:spcPct val="20000"/>
        </a:spcBef>
        <a:spcAft>
          <a:spcPct val="0"/>
        </a:spcAft>
        <a:buFont typeface="Times" charset="0"/>
        <a:buChar char="•"/>
        <a:defRPr sz="1200">
          <a:solidFill>
            <a:srgbClr val="000000"/>
          </a:solidFill>
          <a:latin typeface="Calibri"/>
          <a:ea typeface="ＭＳ Ｐゴシック" pitchFamily="-108" charset="-128"/>
          <a:cs typeface="Calibri"/>
        </a:defRPr>
      </a:lvl4pPr>
      <a:lvl5pPr marL="1657309" indent="-285743" algn="l" rtl="0" eaLnBrk="1" fontAlgn="base" hangingPunct="1">
        <a:spcBef>
          <a:spcPct val="20000"/>
        </a:spcBef>
        <a:spcAft>
          <a:spcPct val="0"/>
        </a:spcAft>
        <a:buFont typeface="Times" charset="0"/>
        <a:buChar char="•"/>
        <a:defRPr sz="1200">
          <a:solidFill>
            <a:srgbClr val="000000"/>
          </a:solidFill>
          <a:latin typeface="Calibri"/>
          <a:ea typeface="ＭＳ Ｐゴシック" pitchFamily="-108" charset="-128"/>
          <a:cs typeface="Calibri"/>
        </a:defRPr>
      </a:lvl5pPr>
      <a:lvl6pPr marL="2000200" indent="-285743" algn="l" rtl="0" eaLnBrk="1" fontAlgn="base" hangingPunct="1">
        <a:spcBef>
          <a:spcPct val="20000"/>
        </a:spcBef>
        <a:spcAft>
          <a:spcPct val="0"/>
        </a:spcAft>
        <a:buFont typeface="Times" pitchFamily="-108" charset="0"/>
        <a:buChar char="•"/>
        <a:defRPr sz="1500">
          <a:solidFill>
            <a:srgbClr val="FFFFFF"/>
          </a:solidFill>
          <a:latin typeface="Georgia" pitchFamily="-108" charset="0"/>
          <a:ea typeface="ＭＳ Ｐゴシック" pitchFamily="-108" charset="-128"/>
        </a:defRPr>
      </a:lvl6pPr>
      <a:lvl7pPr marL="2343092" indent="-285743" algn="l" rtl="0" eaLnBrk="1" fontAlgn="base" hangingPunct="1">
        <a:spcBef>
          <a:spcPct val="20000"/>
        </a:spcBef>
        <a:spcAft>
          <a:spcPct val="0"/>
        </a:spcAft>
        <a:buFont typeface="Times" pitchFamily="-108" charset="0"/>
        <a:buChar char="•"/>
        <a:defRPr sz="1500">
          <a:solidFill>
            <a:srgbClr val="FFFFFF"/>
          </a:solidFill>
          <a:latin typeface="Georgia" pitchFamily="-108" charset="0"/>
          <a:ea typeface="ＭＳ Ｐゴシック" pitchFamily="-108" charset="-128"/>
        </a:defRPr>
      </a:lvl7pPr>
      <a:lvl8pPr marL="2685983" indent="-285743" algn="l" rtl="0" eaLnBrk="1" fontAlgn="base" hangingPunct="1">
        <a:spcBef>
          <a:spcPct val="20000"/>
        </a:spcBef>
        <a:spcAft>
          <a:spcPct val="0"/>
        </a:spcAft>
        <a:buFont typeface="Times" pitchFamily="-108" charset="0"/>
        <a:buChar char="•"/>
        <a:defRPr sz="1500">
          <a:solidFill>
            <a:srgbClr val="FFFFFF"/>
          </a:solidFill>
          <a:latin typeface="Georgia" pitchFamily="-108" charset="0"/>
          <a:ea typeface="ＭＳ Ｐゴシック" pitchFamily="-108" charset="-128"/>
        </a:defRPr>
      </a:lvl8pPr>
      <a:lvl9pPr marL="3028874" indent="-285743" algn="l" rtl="0" eaLnBrk="1" fontAlgn="base" hangingPunct="1">
        <a:spcBef>
          <a:spcPct val="20000"/>
        </a:spcBef>
        <a:spcAft>
          <a:spcPct val="0"/>
        </a:spcAft>
        <a:buFont typeface="Times" pitchFamily="-108" charset="0"/>
        <a:buChar char="•"/>
        <a:defRPr sz="1500">
          <a:solidFill>
            <a:srgbClr val="FFFFFF"/>
          </a:solidFill>
          <a:latin typeface="Georgia" pitchFamily="-108" charset="0"/>
          <a:ea typeface="ＭＳ Ｐゴシック" pitchFamily="-108" charset="-128"/>
        </a:defRPr>
      </a:lvl9pPr>
    </p:bodyStyle>
    <p:otherStyle>
      <a:defPPr>
        <a:defRPr lang="en-US"/>
      </a:defPPr>
      <a:lvl1pPr marL="0" algn="l" defTabSz="342892" rtl="0" eaLnBrk="1" latinLnBrk="0" hangingPunct="1">
        <a:defRPr sz="1350" kern="1200">
          <a:solidFill>
            <a:schemeClr val="tx1"/>
          </a:solidFill>
          <a:latin typeface="+mn-lt"/>
          <a:ea typeface="+mn-ea"/>
          <a:cs typeface="+mn-cs"/>
        </a:defRPr>
      </a:lvl1pPr>
      <a:lvl2pPr marL="342892" algn="l" defTabSz="342892" rtl="0" eaLnBrk="1" latinLnBrk="0" hangingPunct="1">
        <a:defRPr sz="1350" kern="1200">
          <a:solidFill>
            <a:schemeClr val="tx1"/>
          </a:solidFill>
          <a:latin typeface="+mn-lt"/>
          <a:ea typeface="+mn-ea"/>
          <a:cs typeface="+mn-cs"/>
        </a:defRPr>
      </a:lvl2pPr>
      <a:lvl3pPr marL="685783" algn="l" defTabSz="342892" rtl="0" eaLnBrk="1" latinLnBrk="0" hangingPunct="1">
        <a:defRPr sz="1350" kern="1200">
          <a:solidFill>
            <a:schemeClr val="tx1"/>
          </a:solidFill>
          <a:latin typeface="+mn-lt"/>
          <a:ea typeface="+mn-ea"/>
          <a:cs typeface="+mn-cs"/>
        </a:defRPr>
      </a:lvl3pPr>
      <a:lvl4pPr marL="1028675" algn="l" defTabSz="342892" rtl="0" eaLnBrk="1" latinLnBrk="0" hangingPunct="1">
        <a:defRPr sz="1350" kern="1200">
          <a:solidFill>
            <a:schemeClr val="tx1"/>
          </a:solidFill>
          <a:latin typeface="+mn-lt"/>
          <a:ea typeface="+mn-ea"/>
          <a:cs typeface="+mn-cs"/>
        </a:defRPr>
      </a:lvl4pPr>
      <a:lvl5pPr marL="1371566" algn="l" defTabSz="342892" rtl="0" eaLnBrk="1" latinLnBrk="0" hangingPunct="1">
        <a:defRPr sz="1350" kern="1200">
          <a:solidFill>
            <a:schemeClr val="tx1"/>
          </a:solidFill>
          <a:latin typeface="+mn-lt"/>
          <a:ea typeface="+mn-ea"/>
          <a:cs typeface="+mn-cs"/>
        </a:defRPr>
      </a:lvl5pPr>
      <a:lvl6pPr marL="1714457" algn="l" defTabSz="342892" rtl="0" eaLnBrk="1" latinLnBrk="0" hangingPunct="1">
        <a:defRPr sz="1350" kern="1200">
          <a:solidFill>
            <a:schemeClr val="tx1"/>
          </a:solidFill>
          <a:latin typeface="+mn-lt"/>
          <a:ea typeface="+mn-ea"/>
          <a:cs typeface="+mn-cs"/>
        </a:defRPr>
      </a:lvl6pPr>
      <a:lvl7pPr marL="2057348" algn="l" defTabSz="342892" rtl="0" eaLnBrk="1" latinLnBrk="0" hangingPunct="1">
        <a:defRPr sz="1350" kern="1200">
          <a:solidFill>
            <a:schemeClr val="tx1"/>
          </a:solidFill>
          <a:latin typeface="+mn-lt"/>
          <a:ea typeface="+mn-ea"/>
          <a:cs typeface="+mn-cs"/>
        </a:defRPr>
      </a:lvl7pPr>
      <a:lvl8pPr marL="2400240" algn="l" defTabSz="342892" rtl="0" eaLnBrk="1" latinLnBrk="0" hangingPunct="1">
        <a:defRPr sz="1350" kern="1200">
          <a:solidFill>
            <a:schemeClr val="tx1"/>
          </a:solidFill>
          <a:latin typeface="+mn-lt"/>
          <a:ea typeface="+mn-ea"/>
          <a:cs typeface="+mn-cs"/>
        </a:defRPr>
      </a:lvl8pPr>
      <a:lvl9pPr marL="2743132" algn="l" defTabSz="342892"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plainlanguage.gov/training/create-your-own-class/" TargetMode="External"/><Relationship Id="rId2" Type="http://schemas.openxmlformats.org/officeDocument/2006/relationships/hyperlink" Target="https://youtu.be/OXcLwlZOE1s" TargetMode="Externa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hyperlink" Target="https://www2.gov.bc.ca/assets/gov/british-columbians-our-governments/services-policies-for-government/policies-procedures-standards/web-content-development-guides/plain-language-course/plain_language_checklist.pdf" TargetMode="External"/><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hyperlink" Target="https://hemingwayapp.com/" TargetMode="External"/><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hyperlink" Target="https://hemingwayapp.com/" TargetMode="External"/><Relationship Id="rId2" Type="http://schemas.openxmlformats.org/officeDocument/2006/relationships/notesSlide" Target="../notesSlides/notesSlide19.xml"/><Relationship Id="rId1" Type="http://schemas.openxmlformats.org/officeDocument/2006/relationships/slideLayout" Target="../slideLayouts/slideLayout8.xml"/><Relationship Id="rId5" Type="http://schemas.openxmlformats.org/officeDocument/2006/relationships/image" Target="../media/image17.png"/><Relationship Id="rId4" Type="http://schemas.openxmlformats.org/officeDocument/2006/relationships/hyperlink" Target="https://www2.gov.bc.ca/assets/gov/british-columbians-our-governments/services-policies-for-government/policies-procedures-standards/web-content-development-guides/plain-language-course/plain_language_checklist.pdf"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8" Type="http://schemas.openxmlformats.org/officeDocument/2006/relationships/hyperlink" Target="http://www.centerforplainlanguage.org/" TargetMode="External"/><Relationship Id="rId3" Type="http://schemas.openxmlformats.org/officeDocument/2006/relationships/hyperlink" Target="https://vpresearch.usask.ca/research-support/profile-and-impact/research-communications.php" TargetMode="External"/><Relationship Id="rId7" Type="http://schemas.openxmlformats.org/officeDocument/2006/relationships/hyperlink" Target="http://www.plainlanguage.gov/howto/guidelines/bigdoc/fullbigdoc.pdf" TargetMode="External"/><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hyperlink" Target="http://www.plainlanguage.gov/" TargetMode="External"/><Relationship Id="rId5" Type="http://schemas.openxmlformats.org/officeDocument/2006/relationships/hyperlink" Target="http://plainlanguage.nih.gov/CBTs/PlainLanguage/login.asp" TargetMode="External"/><Relationship Id="rId4" Type="http://schemas.openxmlformats.org/officeDocument/2006/relationships/hyperlink" Target="https://library.usask.ca/studentlearning/writing-help/#Workshop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ctrTitle"/>
          </p:nvPr>
        </p:nvSpPr>
        <p:spPr>
          <a:xfrm>
            <a:off x="558800" y="2362200"/>
            <a:ext cx="8027988" cy="990600"/>
          </a:xfrm>
        </p:spPr>
        <p:txBody>
          <a:bodyPr vert="horz" lIns="91440" tIns="45720" rIns="91440" bIns="45720" rtlCol="0">
            <a:normAutofit/>
          </a:bodyPr>
          <a:lstStyle/>
          <a:p>
            <a:pPr>
              <a:defRPr/>
            </a:pPr>
            <a:r>
              <a:rPr lang="en-US" dirty="0"/>
              <a:t>Plain Language Introduction</a:t>
            </a:r>
          </a:p>
        </p:txBody>
      </p:sp>
      <p:sp>
        <p:nvSpPr>
          <p:cNvPr id="4" name="Rectangle 46" hidden="1"/>
          <p:cNvSpPr>
            <a:spLocks noGrp="1" noChangeArrowheads="1"/>
          </p:cNvSpPr>
          <p:nvPr>
            <p:ph type="sldNum" sz="quarter" idx="4294967295"/>
          </p:nvPr>
        </p:nvSpPr>
        <p:spPr bwMode="auto">
          <a:xfrm>
            <a:off x="6442997" y="6041362"/>
            <a:ext cx="512504" cy="365125"/>
          </a:xfrm>
          <a:prstGeom prst="rect">
            <a:avLst/>
          </a:prstGeom>
        </p:spPr>
        <p:txBody>
          <a:bodyPr vert="horz" lIns="91440" tIns="45720" rIns="91440" bIns="45720" rtlCol="0" anchor="ctr">
            <a:normAutofit lnSpcReduction="10000"/>
          </a:bodyPr>
          <a:lstStyle/>
          <a:p>
            <a:pPr defTabSz="914400">
              <a:lnSpc>
                <a:spcPct val="90000"/>
              </a:lnSpc>
              <a:spcAft>
                <a:spcPts val="600"/>
              </a:spcAft>
              <a:defRPr/>
            </a:pPr>
            <a:fld id="{0151B89A-2967-4B18-B31D-F2DD43C5364C}" type="slidenum">
              <a:rPr lang="en-US" sz="2000">
                <a:effectLst>
                  <a:outerShdw blurRad="38100" dist="38100" dir="2700000" algn="tl">
                    <a:srgbClr val="000000"/>
                  </a:outerShdw>
                </a:effectLst>
              </a:rPr>
              <a:pPr defTabSz="914400">
                <a:lnSpc>
                  <a:spcPct val="90000"/>
                </a:lnSpc>
                <a:spcAft>
                  <a:spcPts val="600"/>
                </a:spcAft>
                <a:defRPr/>
              </a:pPr>
              <a:t>1</a:t>
            </a:fld>
            <a:endParaRPr lang="en-US" sz="2000">
              <a:effectLst>
                <a:outerShdw blurRad="38100" dist="38100" dir="2700000" algn="tl">
                  <a:srgbClr val="000000"/>
                </a:outerShdw>
              </a:effectLst>
            </a:endParaRPr>
          </a:p>
        </p:txBody>
      </p:sp>
    </p:spTree>
  </p:cSld>
  <p:clrMapOvr>
    <a:masterClrMapping/>
  </p:clrMapOvr>
  <p:transition spd="med">
    <p:pull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67CC8-B1AB-7219-7B94-AB685C5AE04E}"/>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F5F6AEBE-7906-E495-1B8F-1D3FE7689BE3}"/>
              </a:ext>
            </a:extLst>
          </p:cNvPr>
          <p:cNvSpPr>
            <a:spLocks noGrp="1"/>
          </p:cNvSpPr>
          <p:nvPr>
            <p:ph idx="1"/>
          </p:nvPr>
        </p:nvSpPr>
        <p:spPr/>
        <p:txBody>
          <a:bodyPr/>
          <a:lstStyle/>
          <a:p>
            <a:r>
              <a:rPr lang="en-US" dirty="0">
                <a:hlinkClick r:id="rId2"/>
              </a:rPr>
              <a:t>https://www.youtube.com/watch?v=KaJI-ef18ls</a:t>
            </a:r>
          </a:p>
          <a:p>
            <a:r>
              <a:rPr lang="en-US" dirty="0">
                <a:hlinkClick r:id="rId2"/>
              </a:rPr>
              <a:t>https://centerforplainlanguage.org</a:t>
            </a:r>
            <a:r>
              <a:rPr lang="en-US">
                <a:hlinkClick r:id="rId2"/>
              </a:rPr>
              <a:t>/learning-training/five-steps-plain-language/</a:t>
            </a:r>
          </a:p>
          <a:p>
            <a:r>
              <a:rPr lang="en-US" dirty="0">
                <a:hlinkClick r:id="rId2"/>
              </a:rPr>
              <a:t>https://youtu.be/OXcLwlZOE1s</a:t>
            </a:r>
            <a:endParaRPr lang="en-US" dirty="0"/>
          </a:p>
          <a:p>
            <a:r>
              <a:rPr lang="en-US" dirty="0">
                <a:hlinkClick r:id="rId3"/>
              </a:rPr>
              <a:t>https://www.plainlanguage.gov/training/create-your-own-class/</a:t>
            </a:r>
            <a:endParaRPr lang="en-US" dirty="0"/>
          </a:p>
          <a:p>
            <a:endParaRPr lang="en-US" dirty="0"/>
          </a:p>
          <a:p>
            <a:endParaRPr lang="en-US" dirty="0"/>
          </a:p>
        </p:txBody>
      </p:sp>
    </p:spTree>
    <p:extLst>
      <p:ext uri="{BB962C8B-B14F-4D97-AF65-F5344CB8AC3E}">
        <p14:creationId xmlns:p14="http://schemas.microsoft.com/office/powerpoint/2010/main" val="705751003"/>
      </p:ext>
    </p:extLst>
  </p:cSld>
  <p:clrMapOvr>
    <a:masterClrMapping/>
  </p:clrMapOvr>
  <p:transition spd="med">
    <p:pull dir="r"/>
  </p:transition>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6978" name="Rectangle 2050"/>
          <p:cNvSpPr>
            <a:spLocks noGrp="1" noChangeArrowheads="1"/>
          </p:cNvSpPr>
          <p:nvPr>
            <p:ph type="title"/>
          </p:nvPr>
        </p:nvSpPr>
        <p:spPr/>
        <p:txBody>
          <a:bodyPr lIns="91440" tIns="45720" rIns="91440" bIns="45720" anchor="t"/>
          <a:lstStyle/>
          <a:p>
            <a:pPr eaLnBrk="1" hangingPunct="1">
              <a:defRPr/>
            </a:pPr>
            <a:r>
              <a:rPr lang="en-US" dirty="0">
                <a:ea typeface="ＭＳ Ｐゴシック"/>
              </a:rPr>
              <a:t>What is Plain Language?</a:t>
            </a:r>
          </a:p>
        </p:txBody>
      </p:sp>
      <p:sp>
        <p:nvSpPr>
          <p:cNvPr id="126979" name="Rectangle 2051"/>
          <p:cNvSpPr>
            <a:spLocks noGrp="1" noChangeArrowheads="1"/>
          </p:cNvSpPr>
          <p:nvPr>
            <p:ph idx="1"/>
          </p:nvPr>
        </p:nvSpPr>
        <p:spPr>
          <a:xfrm>
            <a:off x="617537" y="2330687"/>
            <a:ext cx="7908925" cy="2002500"/>
          </a:xfrm>
        </p:spPr>
        <p:txBody>
          <a:bodyPr lIns="91440" tIns="45720" rIns="91440" bIns="45720" anchor="t"/>
          <a:lstStyle/>
          <a:p>
            <a:pPr marL="201930" indent="-201930" eaLnBrk="1" hangingPunct="1">
              <a:buFont typeface="Wingdings" pitchFamily="2" charset="2"/>
              <a:buNone/>
              <a:defRPr/>
            </a:pPr>
            <a:r>
              <a:rPr lang="en-US" sz="3200" dirty="0">
                <a:ea typeface="ＭＳ Ｐゴシック"/>
              </a:rPr>
              <a:t>Communication that your audience or readers can understand the </a:t>
            </a:r>
            <a:r>
              <a:rPr lang="en-US" sz="3200" b="1" dirty="0">
                <a:solidFill>
                  <a:schemeClr val="tx1"/>
                </a:solidFill>
                <a:effectLst/>
                <a:ea typeface="ＭＳ Ｐゴシック"/>
              </a:rPr>
              <a:t>first time</a:t>
            </a:r>
            <a:r>
              <a:rPr lang="en-US" sz="3200" b="1" i="1" dirty="0">
                <a:solidFill>
                  <a:srgbClr val="FFFF00"/>
                </a:solidFill>
                <a:ea typeface="ＭＳ Ｐゴシック"/>
              </a:rPr>
              <a:t> </a:t>
            </a:r>
            <a:r>
              <a:rPr lang="en-US" sz="3200" dirty="0">
                <a:ea typeface="ＭＳ Ｐゴシック"/>
              </a:rPr>
              <a:t>they hear or read it.</a:t>
            </a:r>
          </a:p>
        </p:txBody>
      </p:sp>
      <p:sp>
        <p:nvSpPr>
          <p:cNvPr id="5" name="Slide Number Placeholder 5"/>
          <p:cNvSpPr>
            <a:spLocks noGrp="1"/>
          </p:cNvSpPr>
          <p:nvPr>
            <p:ph type="sldNum" sz="quarter" idx="4294967295"/>
          </p:nvPr>
        </p:nvSpPr>
        <p:spPr bwMode="auto">
          <a:xfrm>
            <a:off x="7010400" y="6243638"/>
            <a:ext cx="2133600" cy="457200"/>
          </a:xfrm>
          <a:prstGeom prst="rect">
            <a:avLst/>
          </a:prstGeom>
          <a:ln>
            <a:miter lim="800000"/>
            <a:headEnd/>
            <a:tailEnd/>
          </a:ln>
        </p:spPr>
        <p:txBody>
          <a:bodyPr anchor="b"/>
          <a:lstStyle/>
          <a:p>
            <a:pPr algn="r">
              <a:defRPr/>
            </a:pPr>
            <a:fld id="{A3915082-A9B3-4167-8ACC-E8E4A5286051}" type="slidenum">
              <a:rPr lang="en-US" sz="1200">
                <a:effectLst>
                  <a:outerShdw blurRad="38100" dist="38100" dir="2700000" algn="tl">
                    <a:srgbClr val="000000"/>
                  </a:outerShdw>
                </a:effectLst>
              </a:rPr>
              <a:pPr algn="r">
                <a:defRPr/>
              </a:pPr>
              <a:t>3</a:t>
            </a:fld>
            <a:endParaRPr lang="en-US" sz="1200">
              <a:effectLst>
                <a:outerShdw blurRad="38100" dist="38100" dir="2700000" algn="tl">
                  <a:srgbClr val="000000"/>
                </a:outerShdw>
              </a:effectLst>
            </a:endParaRPr>
          </a:p>
        </p:txBody>
      </p:sp>
    </p:spTree>
  </p:cSld>
  <p:clrMapOvr>
    <a:masterClrMapping/>
  </p:clrMapOvr>
  <p:transition spd="med">
    <p:pull dir="r"/>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effectLst/>
              </a:rPr>
              <a:t>Plain Language Myths</a:t>
            </a:r>
          </a:p>
        </p:txBody>
      </p:sp>
      <p:sp>
        <p:nvSpPr>
          <p:cNvPr id="199683" name="Rectangle 3"/>
          <p:cNvSpPr>
            <a:spLocks noGrp="1" noChangeArrowheads="1"/>
          </p:cNvSpPr>
          <p:nvPr>
            <p:ph idx="1"/>
          </p:nvPr>
        </p:nvSpPr>
        <p:spPr>
          <a:xfrm>
            <a:off x="685800" y="1905000"/>
            <a:ext cx="7772400" cy="3657600"/>
          </a:xfrm>
        </p:spPr>
        <p:txBody>
          <a:bodyPr lIns="91440" tIns="45720" rIns="91440" bIns="45720" anchor="t">
            <a:noAutofit/>
          </a:bodyPr>
          <a:lstStyle/>
          <a:p>
            <a:pPr marL="0" indent="0">
              <a:lnSpc>
                <a:spcPct val="80000"/>
              </a:lnSpc>
              <a:buNone/>
              <a:defRPr/>
            </a:pPr>
            <a:r>
              <a:rPr lang="en-US" sz="2800" dirty="0">
                <a:ea typeface="ＭＳ Ｐゴシック"/>
              </a:rPr>
              <a:t>Plain Language is</a:t>
            </a:r>
            <a:r>
              <a:rPr lang="en-US" sz="2800" b="1" dirty="0">
                <a:solidFill>
                  <a:schemeClr val="tx1"/>
                </a:solidFill>
                <a:ea typeface="ＭＳ Ｐゴシック"/>
              </a:rPr>
              <a:t> NOT</a:t>
            </a:r>
            <a:r>
              <a:rPr lang="en-US" sz="2800" dirty="0">
                <a:ea typeface="ＭＳ Ｐゴシック"/>
              </a:rPr>
              <a:t>:</a:t>
            </a:r>
          </a:p>
          <a:p>
            <a:pPr marL="201930" indent="-201930">
              <a:lnSpc>
                <a:spcPct val="80000"/>
              </a:lnSpc>
              <a:defRPr/>
            </a:pPr>
            <a:endParaRPr lang="en-US" sz="2800" dirty="0"/>
          </a:p>
          <a:p>
            <a:pPr marL="201930" indent="-201930">
              <a:lnSpc>
                <a:spcPct val="80000"/>
              </a:lnSpc>
              <a:defRPr/>
            </a:pPr>
            <a:r>
              <a:rPr lang="en-US" sz="2800" dirty="0">
                <a:ea typeface="ＭＳ Ｐゴシック"/>
              </a:rPr>
              <a:t>“Dumbing down” the concept.</a:t>
            </a:r>
            <a:br>
              <a:rPr lang="en-US" sz="2800" dirty="0"/>
            </a:br>
            <a:endParaRPr lang="en-US" sz="2800" dirty="0"/>
          </a:p>
          <a:p>
            <a:pPr marL="201930" indent="-201930">
              <a:lnSpc>
                <a:spcPct val="80000"/>
              </a:lnSpc>
              <a:defRPr/>
            </a:pPr>
            <a:r>
              <a:rPr lang="en-US" sz="2800" dirty="0">
                <a:ea typeface="ＭＳ Ｐゴシック"/>
              </a:rPr>
              <a:t>Stripping out </a:t>
            </a:r>
            <a:r>
              <a:rPr lang="en-US" sz="2800" b="1" i="1" dirty="0">
                <a:ea typeface="ＭＳ Ｐゴシック"/>
              </a:rPr>
              <a:t>necessary</a:t>
            </a:r>
            <a:r>
              <a:rPr lang="en-US" sz="2800" dirty="0">
                <a:ea typeface="ＭＳ Ｐゴシック"/>
              </a:rPr>
              <a:t> terminology.</a:t>
            </a:r>
            <a:br>
              <a:rPr lang="en-US" sz="2800" dirty="0"/>
            </a:br>
            <a:endParaRPr lang="en-US" sz="2800" dirty="0"/>
          </a:p>
          <a:p>
            <a:pPr marL="201930" indent="-201930">
              <a:lnSpc>
                <a:spcPct val="80000"/>
              </a:lnSpc>
              <a:defRPr/>
            </a:pPr>
            <a:r>
              <a:rPr lang="en-US" sz="2800" dirty="0">
                <a:ea typeface="ＭＳ Ｐゴシック"/>
              </a:rPr>
              <a:t>Just editorial “polishing” after you finish writing</a:t>
            </a:r>
          </a:p>
          <a:p>
            <a:pPr marL="201930" indent="-201930">
              <a:lnSpc>
                <a:spcPct val="80000"/>
              </a:lnSpc>
              <a:defRPr/>
            </a:pPr>
            <a:endParaRPr lang="en-US" sz="2800" dirty="0"/>
          </a:p>
          <a:p>
            <a:pPr marL="201930" indent="-201930">
              <a:lnSpc>
                <a:spcPct val="80000"/>
              </a:lnSpc>
              <a:defRPr/>
            </a:pPr>
            <a:r>
              <a:rPr lang="en-US" sz="2800" dirty="0">
                <a:ea typeface="ＭＳ Ｐゴシック"/>
              </a:rPr>
              <a:t>Imprecise</a:t>
            </a:r>
          </a:p>
          <a:p>
            <a:pPr marL="201930" indent="-201930" eaLnBrk="1" hangingPunct="1">
              <a:lnSpc>
                <a:spcPct val="80000"/>
              </a:lnSpc>
              <a:defRPr/>
            </a:pPr>
            <a:endParaRPr lang="en-US" sz="2400" dirty="0"/>
          </a:p>
        </p:txBody>
      </p:sp>
      <p:sp>
        <p:nvSpPr>
          <p:cNvPr id="4" name="Slide Number Placeholder 5"/>
          <p:cNvSpPr>
            <a:spLocks noGrp="1"/>
          </p:cNvSpPr>
          <p:nvPr>
            <p:ph type="sldNum" sz="quarter" idx="4294967295"/>
          </p:nvPr>
        </p:nvSpPr>
        <p:spPr bwMode="auto">
          <a:xfrm>
            <a:off x="7010400" y="6243638"/>
            <a:ext cx="2133600" cy="457200"/>
          </a:xfrm>
          <a:prstGeom prst="rect">
            <a:avLst/>
          </a:prstGeom>
          <a:ln>
            <a:miter lim="800000"/>
            <a:headEnd/>
            <a:tailEnd/>
          </a:ln>
        </p:spPr>
        <p:txBody>
          <a:bodyPr anchor="b"/>
          <a:lstStyle/>
          <a:p>
            <a:pPr algn="r">
              <a:defRPr/>
            </a:pPr>
            <a:fld id="{FC08E6CB-B8F1-4AF2-8681-C3B0F60A7F38}" type="slidenum">
              <a:rPr lang="en-US" sz="1200">
                <a:effectLst>
                  <a:outerShdw blurRad="38100" dist="38100" dir="2700000" algn="tl">
                    <a:srgbClr val="000000"/>
                  </a:outerShdw>
                </a:effectLst>
              </a:rPr>
              <a:pPr algn="r">
                <a:defRPr/>
              </a:pPr>
              <a:t>4</a:t>
            </a:fld>
            <a:endParaRPr lang="en-US" sz="1200">
              <a:effectLst>
                <a:outerShdw blurRad="38100" dist="38100" dir="2700000" algn="tl">
                  <a:srgbClr val="000000"/>
                </a:outerShdw>
              </a:effectLst>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0D9AB-9F7D-E1EF-8B9E-35AC6025179C}"/>
              </a:ext>
            </a:extLst>
          </p:cNvPr>
          <p:cNvSpPr>
            <a:spLocks noGrp="1"/>
          </p:cNvSpPr>
          <p:nvPr>
            <p:ph type="title"/>
          </p:nvPr>
        </p:nvSpPr>
        <p:spPr/>
        <p:txBody>
          <a:bodyPr/>
          <a:lstStyle/>
          <a:p>
            <a:r>
              <a:rPr lang="en-US" dirty="0"/>
              <a:t>Why Use Plain Language?</a:t>
            </a:r>
          </a:p>
        </p:txBody>
      </p:sp>
      <p:sp>
        <p:nvSpPr>
          <p:cNvPr id="3" name="Content Placeholder 2">
            <a:extLst>
              <a:ext uri="{FF2B5EF4-FFF2-40B4-BE49-F238E27FC236}">
                <a16:creationId xmlns:a16="http://schemas.microsoft.com/office/drawing/2014/main" id="{6B59E5DC-F2B3-7D94-A81B-A2566A0A9996}"/>
              </a:ext>
            </a:extLst>
          </p:cNvPr>
          <p:cNvSpPr>
            <a:spLocks noGrp="1"/>
          </p:cNvSpPr>
          <p:nvPr>
            <p:ph idx="1"/>
          </p:nvPr>
        </p:nvSpPr>
        <p:spPr>
          <a:xfrm>
            <a:off x="296862" y="2057400"/>
            <a:ext cx="8550275" cy="4343400"/>
          </a:xfrm>
        </p:spPr>
        <p:txBody>
          <a:bodyPr/>
          <a:lstStyle/>
          <a:p>
            <a:pPr eaLnBrk="0" hangingPunct="0">
              <a:spcBef>
                <a:spcPct val="50000"/>
              </a:spcBef>
            </a:pPr>
            <a:r>
              <a:rPr lang="en-US" sz="3200" dirty="0"/>
              <a:t>Reduce audience time trying to translate difficult, wordy documents. </a:t>
            </a:r>
          </a:p>
          <a:p>
            <a:pPr eaLnBrk="0" hangingPunct="0">
              <a:spcBef>
                <a:spcPct val="50000"/>
              </a:spcBef>
            </a:pPr>
            <a:r>
              <a:rPr lang="en-US" sz="3200" dirty="0"/>
              <a:t>Clear understanding to a wider audience.</a:t>
            </a:r>
          </a:p>
          <a:p>
            <a:pPr eaLnBrk="0" hangingPunct="0">
              <a:spcBef>
                <a:spcPct val="50000"/>
              </a:spcBef>
            </a:pPr>
            <a:r>
              <a:rPr lang="en-US" sz="3200" dirty="0"/>
              <a:t>Increase interest and engagement.</a:t>
            </a:r>
          </a:p>
          <a:p>
            <a:pPr eaLnBrk="0" hangingPunct="0">
              <a:spcBef>
                <a:spcPct val="50000"/>
              </a:spcBef>
            </a:pPr>
            <a:r>
              <a:rPr lang="en-US" sz="3200" dirty="0"/>
              <a:t>Increased use of information.</a:t>
            </a:r>
          </a:p>
          <a:p>
            <a:pPr eaLnBrk="0" hangingPunct="0">
              <a:spcBef>
                <a:spcPct val="50000"/>
              </a:spcBef>
            </a:pPr>
            <a:r>
              <a:rPr lang="en-US" sz="3200" dirty="0"/>
              <a:t>To make your message stand out.</a:t>
            </a:r>
          </a:p>
          <a:p>
            <a:pPr marL="0" indent="0" eaLnBrk="0" hangingPunct="0">
              <a:spcBef>
                <a:spcPct val="50000"/>
              </a:spcBef>
              <a:buNone/>
            </a:pPr>
            <a:endParaRPr lang="en-US" sz="3200" dirty="0"/>
          </a:p>
          <a:p>
            <a:endParaRPr lang="en-US" dirty="0"/>
          </a:p>
        </p:txBody>
      </p:sp>
    </p:spTree>
    <p:extLst>
      <p:ext uri="{BB962C8B-B14F-4D97-AF65-F5344CB8AC3E}">
        <p14:creationId xmlns:p14="http://schemas.microsoft.com/office/powerpoint/2010/main" val="3316073728"/>
      </p:ext>
    </p:extLst>
  </p:cSld>
  <p:clrMapOvr>
    <a:masterClrMapping/>
  </p:clrMapOvr>
  <p:transition spd="med">
    <p:pull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28603" y="838200"/>
            <a:ext cx="8550275" cy="609600"/>
          </a:xfrm>
        </p:spPr>
        <p:txBody>
          <a:bodyPr>
            <a:normAutofit/>
          </a:bodyPr>
          <a:lstStyle/>
          <a:p>
            <a:pPr eaLnBrk="1" hangingPunct="1">
              <a:defRPr/>
            </a:pPr>
            <a:r>
              <a:rPr lang="en-US" dirty="0"/>
              <a:t>Identify your audience</a:t>
            </a:r>
          </a:p>
        </p:txBody>
      </p:sp>
      <p:graphicFrame>
        <p:nvGraphicFramePr>
          <p:cNvPr id="8197" name="Rectangle 3">
            <a:extLst>
              <a:ext uri="{FF2B5EF4-FFF2-40B4-BE49-F238E27FC236}">
                <a16:creationId xmlns:a16="http://schemas.microsoft.com/office/drawing/2014/main" id="{4993E029-1E32-FFB5-4284-E942E74B8CBF}"/>
              </a:ext>
            </a:extLst>
          </p:cNvPr>
          <p:cNvGraphicFramePr>
            <a:graphicFrameLocks noGrp="1"/>
          </p:cNvGraphicFramePr>
          <p:nvPr>
            <p:ph idx="1"/>
            <p:extLst>
              <p:ext uri="{D42A27DB-BD31-4B8C-83A1-F6EECF244321}">
                <p14:modId xmlns:p14="http://schemas.microsoft.com/office/powerpoint/2010/main" val="2856442158"/>
              </p:ext>
            </p:extLst>
          </p:nvPr>
        </p:nvGraphicFramePr>
        <p:xfrm>
          <a:off x="228603" y="1600200"/>
          <a:ext cx="8550275"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5" hidden="1"/>
          <p:cNvSpPr>
            <a:spLocks noGrp="1"/>
          </p:cNvSpPr>
          <p:nvPr>
            <p:ph type="sldNum" sz="quarter" idx="4294967295"/>
          </p:nvPr>
        </p:nvSpPr>
        <p:spPr bwMode="auto">
          <a:xfrm>
            <a:off x="7010400" y="6243638"/>
            <a:ext cx="2133600" cy="457200"/>
          </a:xfrm>
          <a:prstGeom prst="rect">
            <a:avLst/>
          </a:prstGeom>
          <a:ln>
            <a:miter lim="800000"/>
            <a:headEnd/>
            <a:tailEnd/>
          </a:ln>
        </p:spPr>
        <p:txBody>
          <a:bodyPr anchor="b"/>
          <a:lstStyle/>
          <a:p>
            <a:pPr algn="r">
              <a:spcAft>
                <a:spcPts val="600"/>
              </a:spcAft>
              <a:defRPr/>
            </a:pPr>
            <a:fld id="{671E4DAF-999B-43A1-820F-B7CABE583C73}" type="slidenum">
              <a:rPr lang="en-US" sz="1200">
                <a:effectLst>
                  <a:outerShdw blurRad="38100" dist="38100" dir="2700000" algn="tl">
                    <a:srgbClr val="000000"/>
                  </a:outerShdw>
                </a:effectLst>
              </a:rPr>
              <a:pPr algn="r">
                <a:spcAft>
                  <a:spcPts val="600"/>
                </a:spcAft>
                <a:defRPr/>
              </a:pPr>
              <a:t>6</a:t>
            </a:fld>
            <a:endParaRPr lang="en-US" sz="1200">
              <a:effectLst>
                <a:outerShdw blurRad="38100" dist="38100" dir="2700000" algn="tl">
                  <a:srgbClr val="000000"/>
                </a:outerShdw>
              </a:effectLst>
            </a:endParaRPr>
          </a:p>
        </p:txBody>
      </p:sp>
    </p:spTree>
  </p:cSld>
  <p:clrMapOvr>
    <a:masterClrMapping/>
  </p:clrMapOvr>
  <p:transition spd="med">
    <p:pull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28603" y="838200"/>
            <a:ext cx="8550275" cy="609600"/>
          </a:xfrm>
        </p:spPr>
        <p:txBody>
          <a:bodyPr lIns="91440" tIns="45720" rIns="91440" bIns="45720">
            <a:normAutofit/>
          </a:bodyPr>
          <a:lstStyle/>
          <a:p>
            <a:pPr>
              <a:defRPr/>
            </a:pPr>
            <a:r>
              <a:rPr lang="en-US"/>
              <a:t>Focus Outward On the Reader</a:t>
            </a:r>
          </a:p>
        </p:txBody>
      </p:sp>
      <p:sp>
        <p:nvSpPr>
          <p:cNvPr id="4" name="Slide Number Placeholder 5" hidden="1"/>
          <p:cNvSpPr>
            <a:spLocks noGrp="1"/>
          </p:cNvSpPr>
          <p:nvPr>
            <p:ph type="sldNum" sz="quarter" idx="4294967295"/>
          </p:nvPr>
        </p:nvSpPr>
        <p:spPr bwMode="auto">
          <a:xfrm>
            <a:off x="7010400" y="6243638"/>
            <a:ext cx="2133600" cy="457200"/>
          </a:xfrm>
          <a:prstGeom prst="rect">
            <a:avLst/>
          </a:prstGeom>
          <a:ln>
            <a:miter lim="800000"/>
            <a:headEnd/>
            <a:tailEnd/>
          </a:ln>
        </p:spPr>
        <p:txBody>
          <a:bodyPr anchor="b"/>
          <a:lstStyle/>
          <a:p>
            <a:pPr algn="r">
              <a:spcAft>
                <a:spcPts val="600"/>
              </a:spcAft>
              <a:defRPr/>
            </a:pPr>
            <a:fld id="{5E0937BE-1DA5-4F52-AC30-B2E121E78D39}" type="slidenum">
              <a:rPr lang="en-US" sz="1200">
                <a:solidFill>
                  <a:schemeClr val="tx1"/>
                </a:solidFill>
                <a:effectLst>
                  <a:outerShdw blurRad="38100" dist="38100" dir="2700000" algn="tl">
                    <a:srgbClr val="000000"/>
                  </a:outerShdw>
                </a:effectLst>
              </a:rPr>
              <a:pPr algn="r">
                <a:spcAft>
                  <a:spcPts val="600"/>
                </a:spcAft>
                <a:defRPr/>
              </a:pPr>
              <a:t>7</a:t>
            </a:fld>
            <a:endParaRPr lang="en-US" sz="1200">
              <a:solidFill>
                <a:schemeClr val="tx1"/>
              </a:solidFill>
              <a:effectLst>
                <a:outerShdw blurRad="38100" dist="38100" dir="2700000" algn="tl">
                  <a:srgbClr val="000000"/>
                </a:outerShdw>
              </a:effectLst>
            </a:endParaRPr>
          </a:p>
        </p:txBody>
      </p:sp>
      <p:graphicFrame>
        <p:nvGraphicFramePr>
          <p:cNvPr id="3" name="Table 4">
            <a:extLst>
              <a:ext uri="{FF2B5EF4-FFF2-40B4-BE49-F238E27FC236}">
                <a16:creationId xmlns:a16="http://schemas.microsoft.com/office/drawing/2014/main" id="{051D62BA-96AD-C9AD-E5ED-2BEEF33AB2C3}"/>
              </a:ext>
            </a:extLst>
          </p:cNvPr>
          <p:cNvGraphicFramePr>
            <a:graphicFrameLocks noGrp="1"/>
          </p:cNvGraphicFramePr>
          <p:nvPr>
            <p:extLst>
              <p:ext uri="{D42A27DB-BD31-4B8C-83A1-F6EECF244321}">
                <p14:modId xmlns:p14="http://schemas.microsoft.com/office/powerpoint/2010/main" val="2732116980"/>
              </p:ext>
            </p:extLst>
          </p:nvPr>
        </p:nvGraphicFramePr>
        <p:xfrm>
          <a:off x="228603" y="1932378"/>
          <a:ext cx="8550276" cy="3831444"/>
        </p:xfrm>
        <a:graphic>
          <a:graphicData uri="http://schemas.openxmlformats.org/drawingml/2006/table">
            <a:tbl>
              <a:tblPr firstRow="1" bandRow="1">
                <a:tableStyleId>{8EC20E35-A176-4012-BC5E-935CFFF8708E}</a:tableStyleId>
              </a:tblPr>
              <a:tblGrid>
                <a:gridCol w="4131315">
                  <a:extLst>
                    <a:ext uri="{9D8B030D-6E8A-4147-A177-3AD203B41FA5}">
                      <a16:colId xmlns:a16="http://schemas.microsoft.com/office/drawing/2014/main" val="3097681284"/>
                    </a:ext>
                  </a:extLst>
                </a:gridCol>
                <a:gridCol w="4418961">
                  <a:extLst>
                    <a:ext uri="{9D8B030D-6E8A-4147-A177-3AD203B41FA5}">
                      <a16:colId xmlns:a16="http://schemas.microsoft.com/office/drawing/2014/main" val="1133146980"/>
                    </a:ext>
                  </a:extLst>
                </a:gridCol>
              </a:tblGrid>
              <a:tr h="569539">
                <a:tc>
                  <a:txBody>
                    <a:bodyPr/>
                    <a:lstStyle/>
                    <a:p>
                      <a:r>
                        <a:rPr lang="en-US" sz="2500" dirty="0">
                          <a:solidFill>
                            <a:schemeClr val="bg1"/>
                          </a:solidFill>
                          <a:effectLst/>
                          <a:sym typeface="Wingdings" pitchFamily="2" charset="2"/>
                        </a:rPr>
                        <a:t></a:t>
                      </a:r>
                      <a:r>
                        <a:rPr lang="en-US" sz="2500" b="1" dirty="0">
                          <a:solidFill>
                            <a:schemeClr val="bg1"/>
                          </a:solidFill>
                          <a:effectLst/>
                        </a:rPr>
                        <a:t> NOT…	</a:t>
                      </a:r>
                      <a:endParaRPr lang="en-US" sz="1900" dirty="0">
                        <a:solidFill>
                          <a:schemeClr val="bg1"/>
                        </a:solidFill>
                      </a:endParaRPr>
                    </a:p>
                  </a:txBody>
                  <a:tcPr marL="129441" marR="129441" marT="64720" marB="64720"/>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500" dirty="0">
                          <a:solidFill>
                            <a:schemeClr val="bg1"/>
                          </a:solidFill>
                          <a:effectLst/>
                          <a:sym typeface="Wingdings" pitchFamily="2" charset="2"/>
                        </a:rPr>
                        <a:t></a:t>
                      </a:r>
                      <a:r>
                        <a:rPr lang="en-US" sz="2500" b="1" dirty="0">
                          <a:solidFill>
                            <a:schemeClr val="bg1"/>
                          </a:solidFill>
                          <a:effectLst/>
                        </a:rPr>
                        <a:t> BUT…</a:t>
                      </a:r>
                      <a:endParaRPr lang="en-US" sz="2500" b="1" dirty="0">
                        <a:solidFill>
                          <a:schemeClr val="bg1"/>
                        </a:solidFill>
                        <a:effectLst/>
                        <a:latin typeface="Times New Roman"/>
                        <a:cs typeface="Times New Roman"/>
                      </a:endParaRPr>
                    </a:p>
                  </a:txBody>
                  <a:tcPr marL="129441" marR="129441" marT="64720" marB="64720"/>
                </a:tc>
                <a:extLst>
                  <a:ext uri="{0D108BD9-81ED-4DB2-BD59-A6C34878D82A}">
                    <a16:rowId xmlns:a16="http://schemas.microsoft.com/office/drawing/2014/main" val="2060730778"/>
                  </a:ext>
                </a:extLst>
              </a:tr>
              <a:tr h="957861">
                <a:tc>
                  <a:txBody>
                    <a:bodyPr/>
                    <a:lstStyle/>
                    <a:p>
                      <a:r>
                        <a:rPr lang="en-US" sz="2500" dirty="0">
                          <a:solidFill>
                            <a:schemeClr val="tx1"/>
                          </a:solidFill>
                          <a:effectLst/>
                        </a:rPr>
                        <a:t>What do </a:t>
                      </a:r>
                      <a:r>
                        <a:rPr lang="en-US" sz="2500" b="1" dirty="0">
                          <a:solidFill>
                            <a:schemeClr val="tx1"/>
                          </a:solidFill>
                          <a:effectLst/>
                        </a:rPr>
                        <a:t>I</a:t>
                      </a:r>
                      <a:r>
                        <a:rPr lang="en-US" sz="2500" dirty="0">
                          <a:solidFill>
                            <a:schemeClr val="tx1"/>
                          </a:solidFill>
                          <a:effectLst/>
                        </a:rPr>
                        <a:t> want to say?</a:t>
                      </a:r>
                      <a:br>
                        <a:rPr lang="en-US" sz="2500" dirty="0">
                          <a:solidFill>
                            <a:srgbClr val="000000"/>
                          </a:solidFill>
                          <a:effectLst/>
                        </a:rPr>
                      </a:br>
                      <a:endParaRPr lang="en-US" sz="1900" dirty="0">
                        <a:solidFill>
                          <a:srgbClr val="000000"/>
                        </a:solidFill>
                      </a:endParaRPr>
                    </a:p>
                  </a:txBody>
                  <a:tcPr marL="129441" marR="129441" marT="64720" marB="64720"/>
                </a:tc>
                <a:tc>
                  <a:txBody>
                    <a:bodyPr/>
                    <a:lstStyle/>
                    <a:p>
                      <a:r>
                        <a:rPr lang="en-US" sz="2500" dirty="0">
                          <a:solidFill>
                            <a:schemeClr val="tx1"/>
                          </a:solidFill>
                          <a:effectLst/>
                        </a:rPr>
                        <a:t>What does </a:t>
                      </a:r>
                      <a:r>
                        <a:rPr lang="en-US" sz="2500" b="1" dirty="0">
                          <a:solidFill>
                            <a:schemeClr val="tx1"/>
                          </a:solidFill>
                          <a:effectLst/>
                        </a:rPr>
                        <a:t>the audience</a:t>
                      </a:r>
                      <a:r>
                        <a:rPr lang="en-US" sz="2500" dirty="0">
                          <a:solidFill>
                            <a:schemeClr val="tx1"/>
                          </a:solidFill>
                          <a:effectLst/>
                        </a:rPr>
                        <a:t> need to know?</a:t>
                      </a:r>
                      <a:endParaRPr lang="en-US" sz="1900" dirty="0"/>
                    </a:p>
                  </a:txBody>
                  <a:tcPr marL="129441" marR="129441" marT="64720" marB="64720"/>
                </a:tc>
                <a:extLst>
                  <a:ext uri="{0D108BD9-81ED-4DB2-BD59-A6C34878D82A}">
                    <a16:rowId xmlns:a16="http://schemas.microsoft.com/office/drawing/2014/main" val="1732633501"/>
                  </a:ext>
                </a:extLst>
              </a:tr>
              <a:tr h="1346183">
                <a:tc>
                  <a:txBody>
                    <a:bodyPr/>
                    <a:lstStyle/>
                    <a:p>
                      <a:r>
                        <a:rPr lang="en-US" sz="2500" dirty="0">
                          <a:solidFill>
                            <a:schemeClr val="tx1"/>
                          </a:solidFill>
                          <a:effectLst/>
                        </a:rPr>
                        <a:t>How can </a:t>
                      </a:r>
                      <a:r>
                        <a:rPr lang="en-US" sz="2500" b="1" dirty="0">
                          <a:solidFill>
                            <a:schemeClr val="tx1"/>
                          </a:solidFill>
                          <a:effectLst/>
                        </a:rPr>
                        <a:t>I</a:t>
                      </a:r>
                      <a:r>
                        <a:rPr lang="en-US" sz="2500" dirty="0">
                          <a:solidFill>
                            <a:schemeClr val="tx1"/>
                          </a:solidFill>
                          <a:effectLst/>
                        </a:rPr>
                        <a:t> focus on </a:t>
                      </a:r>
                      <a:r>
                        <a:rPr lang="en-US" sz="2500" b="1" dirty="0">
                          <a:solidFill>
                            <a:schemeClr val="tx1"/>
                          </a:solidFill>
                          <a:effectLst/>
                        </a:rPr>
                        <a:t>my </a:t>
                      </a:r>
                      <a:r>
                        <a:rPr lang="en-US" sz="2500" dirty="0">
                          <a:solidFill>
                            <a:schemeClr val="tx1"/>
                          </a:solidFill>
                          <a:effectLst/>
                        </a:rPr>
                        <a:t>interests? </a:t>
                      </a:r>
                      <a:endParaRPr lang="en-US" sz="1900"/>
                    </a:p>
                  </a:txBody>
                  <a:tcPr marL="129441" marR="129441" marT="64720" marB="64720"/>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500" dirty="0">
                          <a:solidFill>
                            <a:schemeClr val="tx1"/>
                          </a:solidFill>
                          <a:effectLst/>
                        </a:rPr>
                        <a:t>How can </a:t>
                      </a:r>
                      <a:r>
                        <a:rPr lang="en-US" sz="2500" b="1" dirty="0">
                          <a:solidFill>
                            <a:schemeClr val="tx1"/>
                          </a:solidFill>
                          <a:effectLst/>
                        </a:rPr>
                        <a:t>I </a:t>
                      </a:r>
                      <a:r>
                        <a:rPr lang="en-US" sz="2500" b="0" dirty="0">
                          <a:solidFill>
                            <a:schemeClr val="tx1"/>
                          </a:solidFill>
                          <a:effectLst/>
                        </a:rPr>
                        <a:t>focus on </a:t>
                      </a:r>
                      <a:r>
                        <a:rPr lang="en-US" sz="2500" b="1" dirty="0">
                          <a:solidFill>
                            <a:schemeClr val="tx1"/>
                          </a:solidFill>
                          <a:effectLst/>
                        </a:rPr>
                        <a:t>the audience’s</a:t>
                      </a:r>
                      <a:r>
                        <a:rPr lang="en-US" sz="2500" dirty="0">
                          <a:solidFill>
                            <a:schemeClr val="tx1"/>
                          </a:solidFill>
                          <a:effectLst/>
                        </a:rPr>
                        <a:t> interests?</a:t>
                      </a:r>
                    </a:p>
                    <a:p>
                      <a:endParaRPr lang="en-US" sz="1900"/>
                    </a:p>
                  </a:txBody>
                  <a:tcPr marL="129441" marR="129441" marT="64720" marB="64720"/>
                </a:tc>
                <a:extLst>
                  <a:ext uri="{0D108BD9-81ED-4DB2-BD59-A6C34878D82A}">
                    <a16:rowId xmlns:a16="http://schemas.microsoft.com/office/drawing/2014/main" val="2431075918"/>
                  </a:ext>
                </a:extLst>
              </a:tr>
              <a:tr h="957861">
                <a:tc>
                  <a:txBody>
                    <a:bodyPr/>
                    <a:lstStyle/>
                    <a:p>
                      <a:r>
                        <a:rPr lang="en-US" sz="2500" dirty="0">
                          <a:solidFill>
                            <a:schemeClr val="tx1"/>
                          </a:solidFill>
                          <a:effectLst/>
                        </a:rPr>
                        <a:t>What can I do to </a:t>
                      </a:r>
                      <a:r>
                        <a:rPr lang="en-US" sz="2500" b="1" dirty="0">
                          <a:solidFill>
                            <a:schemeClr val="tx1"/>
                          </a:solidFill>
                          <a:effectLst/>
                        </a:rPr>
                        <a:t>impress</a:t>
                      </a:r>
                      <a:r>
                        <a:rPr lang="en-US" sz="2500" dirty="0">
                          <a:solidFill>
                            <a:schemeClr val="tx1"/>
                          </a:solidFill>
                          <a:effectLst/>
                        </a:rPr>
                        <a:t> you? </a:t>
                      </a:r>
                      <a:endParaRPr lang="en-US" sz="1900"/>
                    </a:p>
                  </a:txBody>
                  <a:tcPr marL="129441" marR="129441" marT="64720" marB="64720"/>
                </a:tc>
                <a:tc>
                  <a:txBody>
                    <a:bodyPr/>
                    <a:lstStyle/>
                    <a:p>
                      <a:r>
                        <a:rPr lang="en-US" sz="2500" dirty="0">
                          <a:solidFill>
                            <a:schemeClr val="tx1"/>
                          </a:solidFill>
                          <a:effectLst/>
                        </a:rPr>
                        <a:t>What can I </a:t>
                      </a:r>
                      <a:r>
                        <a:rPr lang="en-US" sz="2500" b="1" dirty="0">
                          <a:solidFill>
                            <a:schemeClr val="tx1"/>
                          </a:solidFill>
                          <a:effectLst/>
                        </a:rPr>
                        <a:t>clearly express</a:t>
                      </a:r>
                      <a:r>
                        <a:rPr lang="en-US" sz="2500" dirty="0">
                          <a:solidFill>
                            <a:schemeClr val="tx1"/>
                          </a:solidFill>
                          <a:effectLst/>
                        </a:rPr>
                        <a:t> to the </a:t>
                      </a:r>
                      <a:r>
                        <a:rPr lang="en-US" sz="2500" b="1" dirty="0">
                          <a:solidFill>
                            <a:schemeClr val="tx1"/>
                          </a:solidFill>
                          <a:effectLst/>
                        </a:rPr>
                        <a:t>audience?</a:t>
                      </a:r>
                      <a:endParaRPr lang="en-US" sz="1900" dirty="0"/>
                    </a:p>
                  </a:txBody>
                  <a:tcPr marL="129441" marR="129441" marT="64720" marB="64720"/>
                </a:tc>
                <a:extLst>
                  <a:ext uri="{0D108BD9-81ED-4DB2-BD59-A6C34878D82A}">
                    <a16:rowId xmlns:a16="http://schemas.microsoft.com/office/drawing/2014/main" val="3016136697"/>
                  </a:ext>
                </a:extLst>
              </a:tr>
            </a:tbl>
          </a:graphicData>
        </a:graphic>
      </p:graphicFrame>
    </p:spTree>
  </p:cSld>
  <p:clrMapOvr>
    <a:masterClrMapping/>
  </p:clrMapOvr>
  <p:transition spd="med">
    <p:pull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ChangeArrowheads="1"/>
          </p:cNvSpPr>
          <p:nvPr>
            <p:ph type="ctrTitle"/>
          </p:nvPr>
        </p:nvSpPr>
        <p:spPr>
          <a:xfrm>
            <a:off x="533400" y="2362200"/>
            <a:ext cx="8027988" cy="990600"/>
          </a:xfrm>
        </p:spPr>
        <p:txBody>
          <a:bodyPr>
            <a:normAutofit/>
          </a:bodyPr>
          <a:lstStyle/>
          <a:p>
            <a:pPr eaLnBrk="1" hangingPunct="1">
              <a:defRPr/>
            </a:pPr>
            <a:r>
              <a:rPr lang="en-US" dirty="0"/>
              <a:t>Stay Focused</a:t>
            </a:r>
          </a:p>
        </p:txBody>
      </p:sp>
      <p:sp>
        <p:nvSpPr>
          <p:cNvPr id="242691" name="Rectangle 3"/>
          <p:cNvSpPr>
            <a:spLocks noGrp="1" noChangeArrowheads="1"/>
          </p:cNvSpPr>
          <p:nvPr>
            <p:ph type="subTitle" idx="1"/>
          </p:nvPr>
        </p:nvSpPr>
        <p:spPr>
          <a:xfrm>
            <a:off x="533400" y="3200400"/>
            <a:ext cx="8032750" cy="685800"/>
          </a:xfrm>
        </p:spPr>
        <p:txBody>
          <a:bodyPr lIns="91440" tIns="45720" rIns="91440" bIns="45720" anchor="t">
            <a:normAutofit/>
          </a:bodyPr>
          <a:lstStyle/>
          <a:p>
            <a:pPr marL="201930" indent="-201930">
              <a:buNone/>
              <a:defRPr/>
            </a:pPr>
            <a:r>
              <a:rPr lang="en-US" sz="2400" dirty="0">
                <a:ea typeface="ＭＳ Ｐゴシック"/>
              </a:rPr>
              <a:t>No one wants to read material like the next slide.</a:t>
            </a:r>
          </a:p>
        </p:txBody>
      </p:sp>
      <p:sp>
        <p:nvSpPr>
          <p:cNvPr id="4" name="Slide Number Placeholder 5" hidden="1"/>
          <p:cNvSpPr>
            <a:spLocks noGrp="1"/>
          </p:cNvSpPr>
          <p:nvPr>
            <p:ph type="sldNum" sz="quarter" idx="4294967295"/>
          </p:nvPr>
        </p:nvSpPr>
        <p:spPr bwMode="auto">
          <a:xfrm>
            <a:off x="7010400" y="6243638"/>
            <a:ext cx="2133600" cy="457200"/>
          </a:xfrm>
          <a:prstGeom prst="rect">
            <a:avLst/>
          </a:prstGeom>
          <a:ln>
            <a:miter lim="800000"/>
            <a:headEnd/>
            <a:tailEnd/>
          </a:ln>
        </p:spPr>
        <p:txBody>
          <a:bodyPr anchor="b"/>
          <a:lstStyle/>
          <a:p>
            <a:pPr algn="r">
              <a:spcAft>
                <a:spcPts val="600"/>
              </a:spcAft>
              <a:defRPr/>
            </a:pPr>
            <a:fld id="{92AB9EEC-72D9-47E7-ABBC-725E1582BF3E}" type="slidenum">
              <a:rPr lang="en-US" sz="1200">
                <a:effectLst>
                  <a:outerShdw blurRad="38100" dist="38100" dir="2700000" algn="tl">
                    <a:srgbClr val="000000"/>
                  </a:outerShdw>
                </a:effectLst>
              </a:rPr>
              <a:pPr algn="r">
                <a:spcAft>
                  <a:spcPts val="600"/>
                </a:spcAft>
                <a:defRPr/>
              </a:pPr>
              <a:t>8</a:t>
            </a:fld>
            <a:endParaRPr lang="en-US" sz="1200">
              <a:effectLst>
                <a:outerShdw blurRad="38100" dist="38100" dir="2700000" algn="tl">
                  <a:srgbClr val="000000"/>
                </a:outerShdw>
              </a:effectLst>
            </a:endParaRPr>
          </a:p>
        </p:txBody>
      </p:sp>
    </p:spTree>
  </p:cSld>
  <p:clrMapOvr>
    <a:masterClrMapping/>
  </p:clrMapOvr>
  <p:transition spd="med">
    <p:pull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p:txBody>
          <a:bodyPr/>
          <a:lstStyle/>
          <a:p>
            <a:pPr eaLnBrk="1" hangingPunct="1">
              <a:defRPr/>
            </a:pPr>
            <a:r>
              <a:rPr lang="en-US"/>
              <a:t>Coast Guard Boating Information</a:t>
            </a:r>
          </a:p>
        </p:txBody>
      </p:sp>
      <p:sp>
        <p:nvSpPr>
          <p:cNvPr id="252931" name="Rectangle 3"/>
          <p:cNvSpPr>
            <a:spLocks noGrp="1" noChangeArrowheads="1"/>
          </p:cNvSpPr>
          <p:nvPr>
            <p:ph idx="1"/>
          </p:nvPr>
        </p:nvSpPr>
        <p:spPr>
          <a:xfrm>
            <a:off x="609598" y="1828800"/>
            <a:ext cx="6781801" cy="4212563"/>
          </a:xfrm>
        </p:spPr>
        <p:txBody>
          <a:bodyPr>
            <a:normAutofit fontScale="85000" lnSpcReduction="10000"/>
          </a:bodyPr>
          <a:lstStyle/>
          <a:p>
            <a:pPr eaLnBrk="1" hangingPunct="1">
              <a:lnSpc>
                <a:spcPct val="90000"/>
              </a:lnSpc>
              <a:defRPr/>
            </a:pPr>
            <a:r>
              <a:rPr lang="en-US" sz="2500" b="1" dirty="0"/>
              <a:t>CO Detector Update: </a:t>
            </a:r>
            <a:endParaRPr lang="en-US" sz="2500" dirty="0"/>
          </a:p>
          <a:p>
            <a:pPr eaLnBrk="1" hangingPunct="1">
              <a:lnSpc>
                <a:spcPct val="120000"/>
              </a:lnSpc>
              <a:defRPr/>
            </a:pPr>
            <a:r>
              <a:rPr lang="en-US" sz="2600" dirty="0"/>
              <a:t>The Coast Guard has conducted an investigation to determine what carbon monoxide (CO) detection devices are available to recreational boaters, such that, when installed and activated could reduce the risk of being exposed to high levels of CO -THAT SILENT KILLER. A variety of technologies is available for detecting the presence of CO on boats and should be considered by recreational boaters to reduce their risk of injury or death while boating. </a:t>
            </a:r>
          </a:p>
          <a:p>
            <a:pPr eaLnBrk="1" hangingPunct="1">
              <a:lnSpc>
                <a:spcPct val="90000"/>
              </a:lnSpc>
              <a:defRPr/>
            </a:pPr>
            <a:r>
              <a:rPr lang="en-US" sz="2500" dirty="0"/>
              <a:t>(72 words) </a:t>
            </a:r>
          </a:p>
        </p:txBody>
      </p:sp>
      <p:sp>
        <p:nvSpPr>
          <p:cNvPr id="4" name="Slide Number Placeholder 5"/>
          <p:cNvSpPr>
            <a:spLocks noGrp="1"/>
          </p:cNvSpPr>
          <p:nvPr>
            <p:ph type="sldNum" sz="quarter" idx="4294967295"/>
          </p:nvPr>
        </p:nvSpPr>
        <p:spPr bwMode="auto">
          <a:xfrm>
            <a:off x="7010400" y="6243638"/>
            <a:ext cx="2133600" cy="457200"/>
          </a:xfrm>
          <a:prstGeom prst="rect">
            <a:avLst/>
          </a:prstGeom>
          <a:ln>
            <a:miter lim="800000"/>
            <a:headEnd/>
            <a:tailEnd/>
          </a:ln>
        </p:spPr>
        <p:txBody>
          <a:bodyPr anchor="b"/>
          <a:lstStyle/>
          <a:p>
            <a:pPr algn="r">
              <a:defRPr/>
            </a:pPr>
            <a:fld id="{E13FB00B-C891-477D-99B9-72D4A9B33752}" type="slidenum">
              <a:rPr lang="en-US" sz="1200">
                <a:effectLst>
                  <a:outerShdw blurRad="38100" dist="38100" dir="2700000" algn="tl">
                    <a:srgbClr val="000000"/>
                  </a:outerShdw>
                </a:effectLst>
              </a:rPr>
              <a:pPr algn="r">
                <a:defRPr/>
              </a:pPr>
              <a:t>9</a:t>
            </a:fld>
            <a:endParaRPr lang="en-US" sz="1200">
              <a:effectLst>
                <a:outerShdw blurRad="38100" dist="38100" dir="2700000" algn="tl">
                  <a:srgbClr val="000000"/>
                </a:outerShdw>
              </a:effectLst>
            </a:endParaRPr>
          </a:p>
        </p:txBody>
      </p:sp>
    </p:spTree>
  </p:cSld>
  <p:clrMapOvr>
    <a:masterClrMapping/>
  </p:clrMapOvr>
  <p:transition spd="med">
    <p:pull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p:txBody>
          <a:bodyPr/>
          <a:lstStyle/>
          <a:p>
            <a:pPr eaLnBrk="1" hangingPunct="1">
              <a:defRPr/>
            </a:pPr>
            <a:r>
              <a:rPr lang="en-US"/>
              <a:t>Coast Guard Boating Information</a:t>
            </a:r>
          </a:p>
        </p:txBody>
      </p:sp>
      <p:sp>
        <p:nvSpPr>
          <p:cNvPr id="253955" name="Rectangle 3"/>
          <p:cNvSpPr>
            <a:spLocks noGrp="1" noChangeArrowheads="1"/>
          </p:cNvSpPr>
          <p:nvPr>
            <p:ph idx="1"/>
          </p:nvPr>
        </p:nvSpPr>
        <p:spPr/>
        <p:txBody>
          <a:bodyPr>
            <a:normAutofit/>
          </a:bodyPr>
          <a:lstStyle/>
          <a:p>
            <a:pPr eaLnBrk="1" hangingPunct="1">
              <a:defRPr/>
            </a:pPr>
            <a:r>
              <a:rPr lang="en-US" sz="2800" dirty="0"/>
              <a:t>Carbon monoxide is a silent killer.  The Coast Guard recommends that you use a carbon monoxide detection device on your boat to reduce the risk of being exposed to high levels of CO.  You may choose from a variety of devices. (39 words)</a:t>
            </a:r>
          </a:p>
        </p:txBody>
      </p:sp>
      <p:sp>
        <p:nvSpPr>
          <p:cNvPr id="4" name="Slide Number Placeholder 5"/>
          <p:cNvSpPr>
            <a:spLocks noGrp="1"/>
          </p:cNvSpPr>
          <p:nvPr>
            <p:ph type="sldNum" sz="quarter" idx="4294967295"/>
          </p:nvPr>
        </p:nvSpPr>
        <p:spPr bwMode="auto">
          <a:xfrm>
            <a:off x="7010400" y="6243638"/>
            <a:ext cx="2133600" cy="457200"/>
          </a:xfrm>
          <a:prstGeom prst="rect">
            <a:avLst/>
          </a:prstGeom>
          <a:ln>
            <a:miter lim="800000"/>
            <a:headEnd/>
            <a:tailEnd/>
          </a:ln>
        </p:spPr>
        <p:txBody>
          <a:bodyPr anchor="b"/>
          <a:lstStyle/>
          <a:p>
            <a:pPr algn="r">
              <a:defRPr/>
            </a:pPr>
            <a:fld id="{4A4E6F6E-4526-474C-ACB1-C46EB34F5498}" type="slidenum">
              <a:rPr lang="en-US" sz="1200">
                <a:effectLst>
                  <a:outerShdw blurRad="38100" dist="38100" dir="2700000" algn="tl">
                    <a:srgbClr val="000000"/>
                  </a:outerShdw>
                </a:effectLst>
              </a:rPr>
              <a:pPr algn="r">
                <a:defRPr/>
              </a:pPr>
              <a:t>10</a:t>
            </a:fld>
            <a:endParaRPr lang="en-US" sz="1200">
              <a:effectLst>
                <a:outerShdw blurRad="38100" dist="38100" dir="2700000" algn="tl">
                  <a:srgbClr val="000000"/>
                </a:outerShdw>
              </a:effectLst>
            </a:endParaRPr>
          </a:p>
        </p:txBody>
      </p:sp>
    </p:spTree>
  </p:cSld>
  <p:clrMapOvr>
    <a:masterClrMapping/>
  </p:clrMapOvr>
  <p:transition spd="med">
    <p:pull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en-US">
                <a:effectLst/>
              </a:rPr>
              <a:t>Plain Language and the Web</a:t>
            </a:r>
          </a:p>
        </p:txBody>
      </p:sp>
      <p:sp>
        <p:nvSpPr>
          <p:cNvPr id="237571" name="Rectangle 3"/>
          <p:cNvSpPr>
            <a:spLocks noGrp="1" noChangeArrowheads="1"/>
          </p:cNvSpPr>
          <p:nvPr>
            <p:ph idx="1"/>
          </p:nvPr>
        </p:nvSpPr>
        <p:spPr/>
        <p:txBody>
          <a:bodyPr lIns="91440" tIns="45720" rIns="91440" bIns="45720" anchor="t">
            <a:normAutofit/>
          </a:bodyPr>
          <a:lstStyle/>
          <a:p>
            <a:pPr marL="201930" indent="-201930">
              <a:defRPr/>
            </a:pPr>
            <a:r>
              <a:rPr lang="en-US" sz="3200" dirty="0">
                <a:ea typeface="ＭＳ Ｐゴシック"/>
              </a:rPr>
              <a:t>Web users scan – they don’t read. Many web pages are too dense.</a:t>
            </a:r>
            <a:br>
              <a:rPr lang="en-US" sz="3200" dirty="0">
                <a:ea typeface="ＭＳ Ｐゴシック"/>
              </a:rPr>
            </a:br>
            <a:endParaRPr lang="en-US" sz="3200"/>
          </a:p>
          <a:p>
            <a:pPr marL="201930" indent="-201930">
              <a:defRPr/>
            </a:pPr>
            <a:r>
              <a:rPr lang="en-US" sz="3200" dirty="0">
                <a:ea typeface="ＭＳ Ｐゴシック"/>
              </a:rPr>
              <a:t>Plain language helps keep web content as short and as readable as possible.</a:t>
            </a:r>
            <a:br>
              <a:rPr lang="en-US" sz="3200" dirty="0">
                <a:ea typeface="ＭＳ Ｐゴシック"/>
              </a:rPr>
            </a:br>
            <a:endParaRPr lang="en-US" sz="3200"/>
          </a:p>
          <a:p>
            <a:pPr marL="201930" indent="-201930" eaLnBrk="1" hangingPunct="1">
              <a:defRPr/>
            </a:pPr>
            <a:r>
              <a:rPr lang="en-US" sz="3200" dirty="0">
                <a:ea typeface="ＭＳ Ｐゴシック"/>
              </a:rPr>
              <a:t>Avoid bloat! Less is more!</a:t>
            </a:r>
          </a:p>
        </p:txBody>
      </p:sp>
      <p:sp>
        <p:nvSpPr>
          <p:cNvPr id="4" name="Slide Number Placeholder 5"/>
          <p:cNvSpPr>
            <a:spLocks noGrp="1"/>
          </p:cNvSpPr>
          <p:nvPr>
            <p:ph type="sldNum" sz="quarter" idx="4294967295"/>
          </p:nvPr>
        </p:nvSpPr>
        <p:spPr bwMode="auto">
          <a:xfrm>
            <a:off x="7010400" y="6243638"/>
            <a:ext cx="2133600" cy="457200"/>
          </a:xfrm>
          <a:prstGeom prst="rect">
            <a:avLst/>
          </a:prstGeom>
          <a:ln>
            <a:miter lim="800000"/>
            <a:headEnd/>
            <a:tailEnd/>
          </a:ln>
        </p:spPr>
        <p:txBody>
          <a:bodyPr anchor="b"/>
          <a:lstStyle/>
          <a:p>
            <a:pPr algn="r">
              <a:defRPr/>
            </a:pPr>
            <a:fld id="{6EBB1ED4-44E0-4BFA-B42C-BB62961B48FC}" type="slidenum">
              <a:rPr lang="en-US" sz="1200">
                <a:effectLst>
                  <a:outerShdw blurRad="38100" dist="38100" dir="2700000" algn="tl">
                    <a:srgbClr val="000000"/>
                  </a:outerShdw>
                </a:effectLst>
              </a:rPr>
              <a:pPr algn="r">
                <a:defRPr/>
              </a:pPr>
              <a:t>11</a:t>
            </a:fld>
            <a:endParaRPr lang="en-US" sz="1200">
              <a:effectLst>
                <a:outerShdw blurRad="38100" dist="38100" dir="2700000" algn="tl">
                  <a:srgbClr val="000000"/>
                </a:outerShdw>
              </a:effectLst>
            </a:endParaRPr>
          </a:p>
        </p:txBody>
      </p:sp>
    </p:spTree>
  </p:cSld>
  <p:clrMapOvr>
    <a:masterClrMapping/>
  </p:clrMapOvr>
  <p:transition spd="med">
    <p:pull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lstStyle/>
          <a:p>
            <a:r>
              <a:rPr lang="en-US">
                <a:effectLst/>
              </a:rPr>
              <a:t>Web Writing</a:t>
            </a:r>
          </a:p>
        </p:txBody>
      </p:sp>
      <p:sp>
        <p:nvSpPr>
          <p:cNvPr id="74754" name="Text Box 4"/>
          <p:cNvSpPr>
            <a:spLocks noGrp="1" noChangeArrowheads="1"/>
          </p:cNvSpPr>
          <p:nvPr>
            <p:ph idx="1"/>
          </p:nvPr>
        </p:nvSpPr>
        <p:spPr>
          <a:xfrm>
            <a:off x="457200" y="1600200"/>
            <a:ext cx="4343400" cy="4530725"/>
          </a:xfrm>
        </p:spPr>
        <p:txBody>
          <a:bodyPr lIns="91440" tIns="45720" rIns="91440" bIns="45720" anchor="t"/>
          <a:lstStyle/>
          <a:p>
            <a:pPr marL="201930" indent="-201930">
              <a:lnSpc>
                <a:spcPct val="90000"/>
              </a:lnSpc>
            </a:pPr>
            <a:r>
              <a:rPr lang="en-US" sz="2800" dirty="0">
                <a:effectLst/>
                <a:ea typeface="ＭＳ Ｐゴシック"/>
              </a:rPr>
              <a:t>People read 25% slower on the Web</a:t>
            </a:r>
            <a:br>
              <a:rPr lang="en-US" sz="2800" dirty="0">
                <a:ea typeface="ＭＳ Ｐゴシック"/>
              </a:rPr>
            </a:br>
            <a:endParaRPr lang="en-US" sz="2800" dirty="0">
              <a:effectLst/>
            </a:endParaRPr>
          </a:p>
          <a:p>
            <a:pPr marL="201930" indent="-201930">
              <a:lnSpc>
                <a:spcPct val="90000"/>
              </a:lnSpc>
            </a:pPr>
            <a:r>
              <a:rPr lang="en-US" sz="2800" dirty="0">
                <a:effectLst/>
                <a:ea typeface="ＭＳ Ｐゴシック"/>
              </a:rPr>
              <a:t>Cut out 50% of your text</a:t>
            </a:r>
            <a:br>
              <a:rPr lang="en-US" sz="2800" dirty="0">
                <a:ea typeface="ＭＳ Ｐゴシック"/>
              </a:rPr>
            </a:br>
            <a:endParaRPr lang="en-US" sz="2800" dirty="0">
              <a:effectLst/>
            </a:endParaRPr>
          </a:p>
          <a:p>
            <a:pPr marL="201930" indent="-201930">
              <a:lnSpc>
                <a:spcPct val="90000"/>
              </a:lnSpc>
            </a:pPr>
            <a:r>
              <a:rPr lang="en-US" sz="2800" dirty="0">
                <a:effectLst/>
                <a:ea typeface="ＭＳ Ｐゴシック"/>
              </a:rPr>
              <a:t>Online readers focus on headings and bulleted list information</a:t>
            </a:r>
            <a:r>
              <a:rPr lang="en-US" sz="2800" dirty="0">
                <a:ea typeface="ＭＳ Ｐゴシック"/>
              </a:rPr>
              <a:t> </a:t>
            </a:r>
          </a:p>
          <a:p>
            <a:pPr marL="201930" indent="-201930">
              <a:lnSpc>
                <a:spcPct val="90000"/>
              </a:lnSpc>
              <a:buNone/>
            </a:pPr>
            <a:endParaRPr lang="en-US" sz="2800" dirty="0">
              <a:effectLst/>
            </a:endParaRPr>
          </a:p>
          <a:p>
            <a:pPr marL="201930" indent="-201930">
              <a:lnSpc>
                <a:spcPct val="90000"/>
              </a:lnSpc>
              <a:buFont typeface="Wingdings" pitchFamily="2" charset="2"/>
              <a:buNone/>
            </a:pPr>
            <a:r>
              <a:rPr lang="en-US" sz="2800" dirty="0">
                <a:effectLst/>
                <a:ea typeface="ＭＳ Ｐゴシック"/>
              </a:rPr>
              <a:t>	</a:t>
            </a:r>
            <a:r>
              <a:rPr lang="en-US" sz="1800" dirty="0">
                <a:effectLst/>
                <a:ea typeface="ＭＳ Ｐゴシック"/>
              </a:rPr>
              <a:t>Image from Nielson Norman Group usability eye tracking test (2006)</a:t>
            </a:r>
          </a:p>
          <a:p>
            <a:pPr marL="201930" indent="-201930">
              <a:lnSpc>
                <a:spcPct val="90000"/>
              </a:lnSpc>
              <a:buFont typeface="Wingdings" pitchFamily="2" charset="2"/>
              <a:buNone/>
            </a:pPr>
            <a:endParaRPr lang="en-US" sz="1800">
              <a:effectLst/>
            </a:endParaRPr>
          </a:p>
          <a:p>
            <a:pPr marL="201930" indent="-201930">
              <a:lnSpc>
                <a:spcPct val="90000"/>
              </a:lnSpc>
              <a:spcBef>
                <a:spcPct val="50000"/>
              </a:spcBef>
              <a:buClrTx/>
              <a:buSzTx/>
              <a:buFont typeface="Wingdings" pitchFamily="2" charset="2"/>
              <a:buChar char="v"/>
            </a:pPr>
            <a:endParaRPr lang="en-US" sz="1800">
              <a:effectLst/>
              <a:latin typeface="Times New Roman" pitchFamily="18" charset="0"/>
            </a:endParaRPr>
          </a:p>
        </p:txBody>
      </p:sp>
      <p:pic>
        <p:nvPicPr>
          <p:cNvPr id="74755" name="Picture 5" descr="Eye tracking heatmap of a shopping cart"/>
          <p:cNvPicPr>
            <a:picLocks noChangeAspect="1" noChangeArrowheads="1"/>
          </p:cNvPicPr>
          <p:nvPr/>
        </p:nvPicPr>
        <p:blipFill>
          <a:blip r:embed="rId3"/>
          <a:srcRect/>
          <a:stretch>
            <a:fillRect/>
          </a:stretch>
        </p:blipFill>
        <p:spPr bwMode="auto">
          <a:xfrm>
            <a:off x="5105400" y="1524000"/>
            <a:ext cx="3479800" cy="4940300"/>
          </a:xfrm>
          <a:prstGeom prst="rect">
            <a:avLst/>
          </a:prstGeom>
          <a:noFill/>
          <a:ln w="9525">
            <a:noFill/>
            <a:miter lim="800000"/>
            <a:headEnd/>
            <a:tailEnd/>
          </a:ln>
        </p:spPr>
      </p:pic>
      <p:sp>
        <p:nvSpPr>
          <p:cNvPr id="74757" name="Rectangle 5"/>
          <p:cNvSpPr>
            <a:spLocks noChangeArrowheads="1"/>
          </p:cNvSpPr>
          <p:nvPr/>
        </p:nvSpPr>
        <p:spPr bwMode="auto">
          <a:xfrm>
            <a:off x="8610600" y="6400800"/>
            <a:ext cx="268288" cy="274638"/>
          </a:xfrm>
          <a:prstGeom prst="rect">
            <a:avLst/>
          </a:prstGeom>
          <a:noFill/>
          <a:ln w="9525">
            <a:noFill/>
            <a:miter lim="800000"/>
            <a:headEnd/>
            <a:tailEnd/>
          </a:ln>
          <a:effectLst/>
        </p:spPr>
        <p:txBody>
          <a:bodyPr wrap="none">
            <a:spAutoFit/>
          </a:bodyPr>
          <a:lstStyle/>
          <a:p>
            <a:pPr eaLnBrk="0" hangingPunct="0"/>
            <a:fld id="{91A86F4A-23FC-4E46-9B18-CD3350968767}" type="slidenum">
              <a:rPr lang="en-US" sz="1200">
                <a:effectLst>
                  <a:outerShdw blurRad="38100" dist="38100" dir="2700000" algn="tl">
                    <a:srgbClr val="000000"/>
                  </a:outerShdw>
                </a:effectLst>
              </a:rPr>
              <a:pPr eaLnBrk="0" hangingPunct="0"/>
              <a:t>12</a:t>
            </a:fld>
            <a:endParaRPr lang="en-US" sz="1200">
              <a:effectLst>
                <a:outerShdw blurRad="38100" dist="38100" dir="2700000" algn="tl">
                  <a:srgbClr val="000000"/>
                </a:outerShdw>
              </a:effectLst>
            </a:endParaRPr>
          </a:p>
        </p:txBody>
      </p:sp>
    </p:spTree>
  </p:cSld>
  <p:clrMapOvr>
    <a:masterClrMapping/>
  </p:clrMapOvr>
  <p:transition spd="med">
    <p:pull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228603" y="838200"/>
            <a:ext cx="8550275" cy="609600"/>
          </a:xfrm>
        </p:spPr>
        <p:txBody>
          <a:bodyPr>
            <a:normAutofit/>
          </a:bodyPr>
          <a:lstStyle/>
          <a:p>
            <a:pPr eaLnBrk="1" hangingPunct="1">
              <a:defRPr/>
            </a:pPr>
            <a:r>
              <a:rPr lang="en-US" dirty="0"/>
              <a:t>Avoid Jargon</a:t>
            </a:r>
          </a:p>
        </p:txBody>
      </p:sp>
      <p:sp>
        <p:nvSpPr>
          <p:cNvPr id="6" name="Slide Number Placeholder 5" hidden="1"/>
          <p:cNvSpPr>
            <a:spLocks noGrp="1"/>
          </p:cNvSpPr>
          <p:nvPr>
            <p:ph type="sldNum" sz="quarter" idx="4294967295"/>
          </p:nvPr>
        </p:nvSpPr>
        <p:spPr bwMode="auto">
          <a:xfrm>
            <a:off x="7010400" y="6243638"/>
            <a:ext cx="2133600" cy="457200"/>
          </a:xfrm>
          <a:prstGeom prst="rect">
            <a:avLst/>
          </a:prstGeom>
          <a:ln>
            <a:miter lim="800000"/>
            <a:headEnd/>
            <a:tailEnd/>
          </a:ln>
        </p:spPr>
        <p:txBody>
          <a:bodyPr anchor="b"/>
          <a:lstStyle/>
          <a:p>
            <a:pPr algn="r">
              <a:spcAft>
                <a:spcPts val="600"/>
              </a:spcAft>
              <a:defRPr/>
            </a:pPr>
            <a:fld id="{4091D5B1-5004-4F2B-B947-23F7B7D5B2C8}" type="slidenum">
              <a:rPr lang="en-US" sz="1200">
                <a:effectLst>
                  <a:outerShdw blurRad="38100" dist="38100" dir="2700000" algn="tl">
                    <a:srgbClr val="000000"/>
                  </a:outerShdw>
                </a:effectLst>
              </a:rPr>
              <a:pPr algn="r">
                <a:spcAft>
                  <a:spcPts val="600"/>
                </a:spcAft>
                <a:defRPr/>
              </a:pPr>
              <a:t>13</a:t>
            </a:fld>
            <a:endParaRPr lang="en-US" sz="1200">
              <a:effectLst>
                <a:outerShdw blurRad="38100" dist="38100" dir="2700000" algn="tl">
                  <a:srgbClr val="000000"/>
                </a:outerShdw>
              </a:effectLst>
            </a:endParaRPr>
          </a:p>
        </p:txBody>
      </p:sp>
      <p:graphicFrame>
        <p:nvGraphicFramePr>
          <p:cNvPr id="4" name="Table 4">
            <a:extLst>
              <a:ext uri="{FF2B5EF4-FFF2-40B4-BE49-F238E27FC236}">
                <a16:creationId xmlns:a16="http://schemas.microsoft.com/office/drawing/2014/main" id="{D79953FB-6653-C1C1-4637-78C7FD02F447}"/>
              </a:ext>
            </a:extLst>
          </p:cNvPr>
          <p:cNvGraphicFramePr>
            <a:graphicFrameLocks noGrp="1"/>
          </p:cNvGraphicFramePr>
          <p:nvPr>
            <p:extLst>
              <p:ext uri="{D42A27DB-BD31-4B8C-83A1-F6EECF244321}">
                <p14:modId xmlns:p14="http://schemas.microsoft.com/office/powerpoint/2010/main" val="3373115644"/>
              </p:ext>
            </p:extLst>
          </p:nvPr>
        </p:nvGraphicFramePr>
        <p:xfrm>
          <a:off x="228603" y="1713113"/>
          <a:ext cx="8550276" cy="4269975"/>
        </p:xfrm>
        <a:graphic>
          <a:graphicData uri="http://schemas.openxmlformats.org/drawingml/2006/table">
            <a:tbl>
              <a:tblPr firstRow="1" bandRow="1">
                <a:noFill/>
                <a:tableStyleId>{F5AB1C69-6EDB-4FF4-983F-18BD219EF322}</a:tableStyleId>
              </a:tblPr>
              <a:tblGrid>
                <a:gridCol w="3001798">
                  <a:extLst>
                    <a:ext uri="{9D8B030D-6E8A-4147-A177-3AD203B41FA5}">
                      <a16:colId xmlns:a16="http://schemas.microsoft.com/office/drawing/2014/main" val="3606754037"/>
                    </a:ext>
                  </a:extLst>
                </a:gridCol>
                <a:gridCol w="5548478">
                  <a:extLst>
                    <a:ext uri="{9D8B030D-6E8A-4147-A177-3AD203B41FA5}">
                      <a16:colId xmlns:a16="http://schemas.microsoft.com/office/drawing/2014/main" val="2709955311"/>
                    </a:ext>
                  </a:extLst>
                </a:gridCol>
              </a:tblGrid>
              <a:tr h="805550">
                <a:tc>
                  <a:txBody>
                    <a:bodyPr/>
                    <a:lstStyle/>
                    <a:p>
                      <a:r>
                        <a:rPr lang="en-US" sz="3000" b="1" cap="none" spc="0">
                          <a:solidFill>
                            <a:schemeClr val="tx1"/>
                          </a:solidFill>
                        </a:rPr>
                        <a:t>Jargon</a:t>
                      </a:r>
                    </a:p>
                  </a:txBody>
                  <a:tcPr marL="118297" marR="168996" marT="33799" marB="253494" anchor="b">
                    <a:lnL w="12700" cmpd="sng">
                      <a:noFill/>
                    </a:lnL>
                    <a:lnR w="12700" cmpd="sng">
                      <a:noFill/>
                    </a:lnR>
                    <a:lnT w="9525" cap="flat" cmpd="sng" algn="ctr">
                      <a:noFill/>
                      <a:prstDash val="solid"/>
                    </a:lnT>
                    <a:lnB w="38100" cmpd="sng">
                      <a:noFill/>
                    </a:lnB>
                    <a:noFill/>
                  </a:tcPr>
                </a:tc>
                <a:tc>
                  <a:txBody>
                    <a:bodyPr/>
                    <a:lstStyle/>
                    <a:p>
                      <a:r>
                        <a:rPr lang="en-US" sz="3000" b="1" cap="none" spc="0">
                          <a:solidFill>
                            <a:schemeClr val="tx1"/>
                          </a:solidFill>
                        </a:rPr>
                        <a:t>Accessible Equitable Words</a:t>
                      </a:r>
                    </a:p>
                  </a:txBody>
                  <a:tcPr marL="118297" marR="168996" marT="33799" marB="253494" anchor="b">
                    <a:lnL w="12700" cmpd="sng">
                      <a:noFill/>
                    </a:lnL>
                    <a:lnR w="12700" cmpd="sng">
                      <a:noFill/>
                    </a:lnR>
                    <a:lnT w="9525" cap="flat" cmpd="sng" algn="ctr">
                      <a:noFill/>
                      <a:prstDash val="solid"/>
                    </a:lnT>
                    <a:lnB w="38100" cmpd="sng">
                      <a:noFill/>
                    </a:lnB>
                    <a:noFill/>
                  </a:tcPr>
                </a:tc>
                <a:extLst>
                  <a:ext uri="{0D108BD9-81ED-4DB2-BD59-A6C34878D82A}">
                    <a16:rowId xmlns:a16="http://schemas.microsoft.com/office/drawing/2014/main" val="3973384427"/>
                  </a:ext>
                </a:extLst>
              </a:tr>
              <a:tr h="692885">
                <a:tc>
                  <a:txBody>
                    <a:bodyPr/>
                    <a:lstStyle/>
                    <a:p>
                      <a:pPr marL="0" marR="0" lvl="0" indent="0" algn="l" defTabSz="342892" rtl="0" eaLnBrk="1" fontAlgn="auto" latinLnBrk="0" hangingPunct="1">
                        <a:lnSpc>
                          <a:spcPct val="100000"/>
                        </a:lnSpc>
                        <a:spcBef>
                          <a:spcPts val="0"/>
                        </a:spcBef>
                        <a:spcAft>
                          <a:spcPts val="0"/>
                        </a:spcAft>
                        <a:buClrTx/>
                        <a:buSzTx/>
                        <a:buFontTx/>
                        <a:buNone/>
                        <a:tabLst/>
                        <a:defRPr/>
                      </a:pPr>
                      <a:r>
                        <a:rPr lang="en-CA" sz="2200" b="0" kern="1200" cap="none" spc="0">
                          <a:solidFill>
                            <a:schemeClr val="tx1"/>
                          </a:solidFill>
                          <a:effectLst/>
                        </a:rPr>
                        <a:t>Elucidate</a:t>
                      </a:r>
                      <a:endParaRPr lang="en-CA" sz="2200" b="0" i="0" kern="1200" cap="none" spc="0">
                        <a:solidFill>
                          <a:schemeClr val="tx1"/>
                        </a:solidFill>
                        <a:effectLst/>
                        <a:latin typeface="+mn-lt"/>
                        <a:ea typeface="+mn-ea"/>
                        <a:cs typeface="+mn-cs"/>
                      </a:endParaRPr>
                    </a:p>
                  </a:txBody>
                  <a:tcPr marL="118297" marR="168996" marT="33799" marB="253494">
                    <a:lnL w="9525" cap="flat" cmpd="sng" algn="ctr">
                      <a:solidFill>
                        <a:schemeClr val="tx1"/>
                      </a:solidFill>
                      <a:prstDash val="solid"/>
                    </a:lnL>
                    <a:lnR w="12700" cmpd="sng">
                      <a:noFill/>
                      <a:prstDash val="solid"/>
                    </a:lnR>
                    <a:lnT w="38100" cmpd="sng">
                      <a:noFill/>
                    </a:lnT>
                    <a:lnB w="9525" cap="flat" cmpd="sng" algn="ctr">
                      <a:noFill/>
                      <a:prstDash val="solid"/>
                    </a:lnB>
                    <a:noFill/>
                  </a:tcPr>
                </a:tc>
                <a:tc>
                  <a:txBody>
                    <a:bodyPr/>
                    <a:lstStyle/>
                    <a:p>
                      <a:r>
                        <a:rPr lang="en-US" sz="2200" cap="none" spc="0">
                          <a:solidFill>
                            <a:schemeClr val="tx1"/>
                          </a:solidFill>
                        </a:rPr>
                        <a:t>Clarify</a:t>
                      </a:r>
                    </a:p>
                  </a:txBody>
                  <a:tcPr marL="118297" marR="168996" marT="33799" marB="253494">
                    <a:lnL w="12700" cmpd="sng">
                      <a:noFill/>
                      <a:prstDash val="solid"/>
                    </a:lnL>
                    <a:lnR w="12700" cmpd="sng">
                      <a:noFill/>
                      <a:prstDash val="solid"/>
                    </a:lnR>
                    <a:lnT w="38100" cmpd="sng">
                      <a:noFill/>
                    </a:lnT>
                    <a:lnB w="9525" cap="flat" cmpd="sng" algn="ctr">
                      <a:noFill/>
                      <a:prstDash val="solid"/>
                    </a:lnB>
                    <a:noFill/>
                  </a:tcPr>
                </a:tc>
                <a:extLst>
                  <a:ext uri="{0D108BD9-81ED-4DB2-BD59-A6C34878D82A}">
                    <a16:rowId xmlns:a16="http://schemas.microsoft.com/office/drawing/2014/main" val="664825686"/>
                  </a:ext>
                </a:extLst>
              </a:tr>
              <a:tr h="692885">
                <a:tc>
                  <a:txBody>
                    <a:bodyPr/>
                    <a:lstStyle/>
                    <a:p>
                      <a:pPr marL="0" marR="0" lvl="0" indent="0" algn="l" defTabSz="342892" rtl="0" eaLnBrk="1" fontAlgn="auto" latinLnBrk="0" hangingPunct="1">
                        <a:lnSpc>
                          <a:spcPct val="100000"/>
                        </a:lnSpc>
                        <a:spcBef>
                          <a:spcPts val="0"/>
                        </a:spcBef>
                        <a:spcAft>
                          <a:spcPts val="0"/>
                        </a:spcAft>
                        <a:buClrTx/>
                        <a:buSzTx/>
                        <a:buFontTx/>
                        <a:buNone/>
                        <a:tabLst/>
                        <a:defRPr/>
                      </a:pPr>
                      <a:r>
                        <a:rPr lang="en-CA" sz="2200" b="0" kern="1200" cap="none" spc="0">
                          <a:solidFill>
                            <a:schemeClr val="tx1"/>
                          </a:solidFill>
                          <a:effectLst/>
                        </a:rPr>
                        <a:t>Contemporaneously</a:t>
                      </a:r>
                      <a:endParaRPr lang="en-CA" sz="2200" b="0" i="0" kern="1200" cap="none" spc="0">
                        <a:solidFill>
                          <a:schemeClr val="tx1"/>
                        </a:solidFill>
                        <a:effectLst/>
                        <a:latin typeface="+mn-lt"/>
                        <a:ea typeface="+mn-ea"/>
                        <a:cs typeface="+mn-cs"/>
                      </a:endParaRPr>
                    </a:p>
                  </a:txBody>
                  <a:tcPr marL="118297" marR="168996" marT="33799" marB="253494">
                    <a:lnL w="9525" cap="flat" cmpd="sng" algn="ctr">
                      <a:solidFill>
                        <a:schemeClr val="tx1"/>
                      </a:solid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r>
                        <a:rPr lang="en-US" sz="2200" cap="none" spc="0">
                          <a:solidFill>
                            <a:schemeClr val="tx1"/>
                          </a:solidFill>
                        </a:rPr>
                        <a:t>At the same time</a:t>
                      </a:r>
                    </a:p>
                  </a:txBody>
                  <a:tcPr marL="118297" marR="168996" marT="33799" marB="253494">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2491796582"/>
                  </a:ext>
                </a:extLst>
              </a:tr>
              <a:tr h="692885">
                <a:tc>
                  <a:txBody>
                    <a:bodyPr/>
                    <a:lstStyle/>
                    <a:p>
                      <a:pPr marL="0" marR="0" lvl="0" indent="0" algn="l" defTabSz="342892" rtl="0" eaLnBrk="1" fontAlgn="auto" latinLnBrk="0" hangingPunct="1">
                        <a:lnSpc>
                          <a:spcPct val="100000"/>
                        </a:lnSpc>
                        <a:spcBef>
                          <a:spcPts val="0"/>
                        </a:spcBef>
                        <a:spcAft>
                          <a:spcPts val="0"/>
                        </a:spcAft>
                        <a:buClrTx/>
                        <a:buSzTx/>
                        <a:buFontTx/>
                        <a:buNone/>
                        <a:tabLst/>
                        <a:defRPr/>
                      </a:pPr>
                      <a:r>
                        <a:rPr lang="en-CA" sz="2200" b="0" kern="1200" cap="none" spc="0">
                          <a:solidFill>
                            <a:schemeClr val="tx1"/>
                          </a:solidFill>
                          <a:effectLst/>
                        </a:rPr>
                        <a:t>Obfuscate</a:t>
                      </a:r>
                      <a:endParaRPr lang="en-CA" sz="2200" b="0" i="0" kern="1200" cap="none" spc="0">
                        <a:solidFill>
                          <a:schemeClr val="tx1"/>
                        </a:solidFill>
                        <a:effectLst/>
                        <a:latin typeface="+mn-lt"/>
                        <a:ea typeface="+mn-ea"/>
                        <a:cs typeface="+mn-cs"/>
                      </a:endParaRPr>
                    </a:p>
                  </a:txBody>
                  <a:tcPr marL="118297" marR="168996" marT="33799" marB="253494">
                    <a:lnL w="9525" cap="flat" cmpd="sng" algn="ctr">
                      <a:solidFill>
                        <a:schemeClr val="tx1"/>
                      </a:solidFill>
                      <a:prstDash val="solid"/>
                    </a:lnL>
                    <a:lnR w="12700" cmpd="sng">
                      <a:noFill/>
                      <a:prstDash val="solid"/>
                    </a:lnR>
                    <a:lnT w="12700" cmpd="sng">
                      <a:noFill/>
                      <a:prstDash val="solid"/>
                    </a:lnT>
                    <a:lnB w="9525" cap="flat" cmpd="sng" algn="ctr">
                      <a:noFill/>
                      <a:prstDash val="solid"/>
                    </a:lnB>
                    <a:noFill/>
                  </a:tcPr>
                </a:tc>
                <a:tc>
                  <a:txBody>
                    <a:bodyPr/>
                    <a:lstStyle/>
                    <a:p>
                      <a:r>
                        <a:rPr lang="en-US" sz="2200" cap="none" spc="0">
                          <a:solidFill>
                            <a:schemeClr val="tx1"/>
                          </a:solidFill>
                        </a:rPr>
                        <a:t>Confuse</a:t>
                      </a:r>
                    </a:p>
                  </a:txBody>
                  <a:tcPr marL="118297" marR="168996" marT="33799" marB="253494">
                    <a:lnL w="12700" cmpd="sng">
                      <a:noFill/>
                      <a:prstDash val="solid"/>
                    </a:lnL>
                    <a:lnR w="12700" cmpd="sng">
                      <a:noFill/>
                      <a:prstDash val="solid"/>
                    </a:lnR>
                    <a:lnT w="12700" cmpd="sng">
                      <a:noFill/>
                      <a:prstDash val="solid"/>
                    </a:lnT>
                    <a:lnB w="9525" cap="flat" cmpd="sng" algn="ctr">
                      <a:noFill/>
                      <a:prstDash val="solid"/>
                    </a:lnB>
                    <a:noFill/>
                  </a:tcPr>
                </a:tc>
                <a:extLst>
                  <a:ext uri="{0D108BD9-81ED-4DB2-BD59-A6C34878D82A}">
                    <a16:rowId xmlns:a16="http://schemas.microsoft.com/office/drawing/2014/main" val="3284587981"/>
                  </a:ext>
                </a:extLst>
              </a:tr>
              <a:tr h="692885">
                <a:tc>
                  <a:txBody>
                    <a:bodyPr/>
                    <a:lstStyle/>
                    <a:p>
                      <a:r>
                        <a:rPr lang="en-US" sz="2200" cap="none" spc="0">
                          <a:solidFill>
                            <a:schemeClr val="tx1"/>
                          </a:solidFill>
                        </a:rPr>
                        <a:t>Pedagogy</a:t>
                      </a:r>
                    </a:p>
                  </a:txBody>
                  <a:tcPr marL="118297" marR="168996" marT="33799" marB="253494">
                    <a:lnL w="9525" cap="flat" cmpd="sng" algn="ctr">
                      <a:solidFill>
                        <a:schemeClr val="tx1"/>
                      </a:solid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r>
                        <a:rPr lang="en-US" sz="2200" cap="none" spc="0">
                          <a:solidFill>
                            <a:schemeClr val="tx1"/>
                          </a:solidFill>
                        </a:rPr>
                        <a:t>Why teaching strategies are chosen</a:t>
                      </a:r>
                    </a:p>
                  </a:txBody>
                  <a:tcPr marL="118297" marR="168996" marT="33799" marB="253494">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1921131138"/>
                  </a:ext>
                </a:extLst>
              </a:tr>
              <a:tr h="692885">
                <a:tc>
                  <a:txBody>
                    <a:bodyPr/>
                    <a:lstStyle/>
                    <a:p>
                      <a:r>
                        <a:rPr lang="en-US" sz="2200" cap="none" spc="0">
                          <a:solidFill>
                            <a:schemeClr val="tx1"/>
                          </a:solidFill>
                        </a:rPr>
                        <a:t>Synchronous</a:t>
                      </a:r>
                    </a:p>
                  </a:txBody>
                  <a:tcPr marL="118297" marR="168996" marT="33799" marB="253494">
                    <a:lnL w="9525" cap="flat" cmpd="sng" algn="ctr">
                      <a:solidFill>
                        <a:schemeClr val="tx1"/>
                      </a:solidFill>
                      <a:prstDash val="solid"/>
                    </a:lnL>
                    <a:lnR w="12700" cmpd="sng">
                      <a:noFill/>
                      <a:prstDash val="solid"/>
                    </a:lnR>
                    <a:lnT w="12700" cmpd="sng">
                      <a:noFill/>
                      <a:prstDash val="solid"/>
                    </a:lnT>
                    <a:lnB w="12700" cmpd="sng">
                      <a:noFill/>
                      <a:prstDash val="solid"/>
                    </a:lnB>
                    <a:noFill/>
                  </a:tcPr>
                </a:tc>
                <a:tc>
                  <a:txBody>
                    <a:bodyPr/>
                    <a:lstStyle/>
                    <a:p>
                      <a:r>
                        <a:rPr lang="en-US" sz="2200" cap="none" spc="0">
                          <a:solidFill>
                            <a:schemeClr val="tx1"/>
                          </a:solidFill>
                        </a:rPr>
                        <a:t>At the same time</a:t>
                      </a:r>
                    </a:p>
                  </a:txBody>
                  <a:tcPr marL="118297" marR="168996" marT="33799" marB="253494">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4284006465"/>
                  </a:ext>
                </a:extLst>
              </a:tr>
            </a:tbl>
          </a:graphicData>
        </a:graphic>
      </p:graphicFrame>
    </p:spTree>
  </p:cSld>
  <p:clrMapOvr>
    <a:masterClrMapping/>
  </p:clrMapOvr>
  <p:transition spd="med">
    <p:pull dir="r"/>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stretch>
            <a:fillRect l="-10000" r="-10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886E625-141C-0489-C96B-3C47EA1F32D8}"/>
              </a:ext>
            </a:extLst>
          </p:cNvPr>
          <p:cNvSpPr txBox="1"/>
          <p:nvPr/>
        </p:nvSpPr>
        <p:spPr>
          <a:xfrm>
            <a:off x="1601164" y="57874"/>
            <a:ext cx="1620455" cy="347240"/>
          </a:xfrm>
          <a:prstGeom prst="rect">
            <a:avLst/>
          </a:prstGeom>
          <a:solidFill>
            <a:schemeClr val="bg2">
              <a:lumMod val="9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5" name="TextBox 4">
            <a:extLst>
              <a:ext uri="{FF2B5EF4-FFF2-40B4-BE49-F238E27FC236}">
                <a16:creationId xmlns:a16="http://schemas.microsoft.com/office/drawing/2014/main" id="{91C99A56-1798-9CCF-BB3D-4F6C6ABA2980}"/>
              </a:ext>
            </a:extLst>
          </p:cNvPr>
          <p:cNvSpPr txBox="1"/>
          <p:nvPr/>
        </p:nvSpPr>
        <p:spPr>
          <a:xfrm>
            <a:off x="1601163" y="530507"/>
            <a:ext cx="1620455" cy="347240"/>
          </a:xfrm>
          <a:prstGeom prst="rect">
            <a:avLst/>
          </a:prstGeom>
          <a:solidFill>
            <a:schemeClr val="bg2">
              <a:lumMod val="9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6" name="TextBox 5">
            <a:extLst>
              <a:ext uri="{FF2B5EF4-FFF2-40B4-BE49-F238E27FC236}">
                <a16:creationId xmlns:a16="http://schemas.microsoft.com/office/drawing/2014/main" id="{0A201256-71BA-87D1-AA16-3C55C063B590}"/>
              </a:ext>
            </a:extLst>
          </p:cNvPr>
          <p:cNvSpPr txBox="1"/>
          <p:nvPr/>
        </p:nvSpPr>
        <p:spPr>
          <a:xfrm>
            <a:off x="1591518" y="974203"/>
            <a:ext cx="1620455" cy="347240"/>
          </a:xfrm>
          <a:prstGeom prst="rect">
            <a:avLst/>
          </a:prstGeom>
          <a:solidFill>
            <a:schemeClr val="accent3">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7" name="TextBox 6">
            <a:extLst>
              <a:ext uri="{FF2B5EF4-FFF2-40B4-BE49-F238E27FC236}">
                <a16:creationId xmlns:a16="http://schemas.microsoft.com/office/drawing/2014/main" id="{8CDA2046-047A-CA04-5260-CFE5A4CDABEA}"/>
              </a:ext>
            </a:extLst>
          </p:cNvPr>
          <p:cNvSpPr txBox="1"/>
          <p:nvPr/>
        </p:nvSpPr>
        <p:spPr>
          <a:xfrm>
            <a:off x="1591517" y="1446836"/>
            <a:ext cx="1620455" cy="347240"/>
          </a:xfrm>
          <a:prstGeom prst="rect">
            <a:avLst/>
          </a:prstGeom>
          <a:solidFill>
            <a:schemeClr val="accent3">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8" name="TextBox 7">
            <a:extLst>
              <a:ext uri="{FF2B5EF4-FFF2-40B4-BE49-F238E27FC236}">
                <a16:creationId xmlns:a16="http://schemas.microsoft.com/office/drawing/2014/main" id="{D37E198A-A9DB-909D-921D-796BE26B2865}"/>
              </a:ext>
            </a:extLst>
          </p:cNvPr>
          <p:cNvSpPr txBox="1"/>
          <p:nvPr/>
        </p:nvSpPr>
        <p:spPr>
          <a:xfrm>
            <a:off x="1601163" y="1851949"/>
            <a:ext cx="1620455" cy="347240"/>
          </a:xfrm>
          <a:prstGeom prst="rect">
            <a:avLst/>
          </a:prstGeom>
          <a:solidFill>
            <a:schemeClr val="accent2">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9" name="TextBox 8">
            <a:extLst>
              <a:ext uri="{FF2B5EF4-FFF2-40B4-BE49-F238E27FC236}">
                <a16:creationId xmlns:a16="http://schemas.microsoft.com/office/drawing/2014/main" id="{C1049EF5-785D-9F13-4840-0CACA1CD49F4}"/>
              </a:ext>
            </a:extLst>
          </p:cNvPr>
          <p:cNvSpPr txBox="1"/>
          <p:nvPr/>
        </p:nvSpPr>
        <p:spPr>
          <a:xfrm>
            <a:off x="1601162" y="2285999"/>
            <a:ext cx="1620455" cy="347240"/>
          </a:xfrm>
          <a:prstGeom prst="rect">
            <a:avLst/>
          </a:prstGeom>
          <a:solidFill>
            <a:schemeClr val="accent2">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0" name="TextBox 9">
            <a:extLst>
              <a:ext uri="{FF2B5EF4-FFF2-40B4-BE49-F238E27FC236}">
                <a16:creationId xmlns:a16="http://schemas.microsoft.com/office/drawing/2014/main" id="{D751C524-2555-7948-026A-D9DEBBBC4199}"/>
              </a:ext>
            </a:extLst>
          </p:cNvPr>
          <p:cNvSpPr txBox="1"/>
          <p:nvPr/>
        </p:nvSpPr>
        <p:spPr>
          <a:xfrm>
            <a:off x="1591518" y="2691114"/>
            <a:ext cx="1620455" cy="347240"/>
          </a:xfrm>
          <a:prstGeom prst="rect">
            <a:avLst/>
          </a:prstGeom>
          <a:solidFill>
            <a:schemeClr val="bg2">
              <a:lumMod val="9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1" name="TextBox 10">
            <a:extLst>
              <a:ext uri="{FF2B5EF4-FFF2-40B4-BE49-F238E27FC236}">
                <a16:creationId xmlns:a16="http://schemas.microsoft.com/office/drawing/2014/main" id="{99A7BD3F-17B3-62D7-9586-F73B0A0176AB}"/>
              </a:ext>
            </a:extLst>
          </p:cNvPr>
          <p:cNvSpPr txBox="1"/>
          <p:nvPr/>
        </p:nvSpPr>
        <p:spPr>
          <a:xfrm>
            <a:off x="1591517" y="3163747"/>
            <a:ext cx="1620455" cy="347240"/>
          </a:xfrm>
          <a:prstGeom prst="rect">
            <a:avLst/>
          </a:prstGeom>
          <a:solidFill>
            <a:schemeClr val="bg2">
              <a:lumMod val="9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2" name="TextBox 11">
            <a:extLst>
              <a:ext uri="{FF2B5EF4-FFF2-40B4-BE49-F238E27FC236}">
                <a16:creationId xmlns:a16="http://schemas.microsoft.com/office/drawing/2014/main" id="{CC192B1D-A0A5-8DD2-1739-AB2476516D41}"/>
              </a:ext>
            </a:extLst>
          </p:cNvPr>
          <p:cNvSpPr txBox="1"/>
          <p:nvPr/>
        </p:nvSpPr>
        <p:spPr>
          <a:xfrm>
            <a:off x="1581872" y="3607443"/>
            <a:ext cx="1620455" cy="347240"/>
          </a:xfrm>
          <a:prstGeom prst="rect">
            <a:avLst/>
          </a:prstGeom>
          <a:solidFill>
            <a:schemeClr val="accent3">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3" name="TextBox 12">
            <a:extLst>
              <a:ext uri="{FF2B5EF4-FFF2-40B4-BE49-F238E27FC236}">
                <a16:creationId xmlns:a16="http://schemas.microsoft.com/office/drawing/2014/main" id="{E81D0843-D4C4-B94F-148C-869DA78148C1}"/>
              </a:ext>
            </a:extLst>
          </p:cNvPr>
          <p:cNvSpPr txBox="1"/>
          <p:nvPr/>
        </p:nvSpPr>
        <p:spPr>
          <a:xfrm>
            <a:off x="1581871" y="4060784"/>
            <a:ext cx="1620455" cy="347240"/>
          </a:xfrm>
          <a:prstGeom prst="rect">
            <a:avLst/>
          </a:prstGeom>
          <a:solidFill>
            <a:schemeClr val="accent3">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4" name="TextBox 13">
            <a:extLst>
              <a:ext uri="{FF2B5EF4-FFF2-40B4-BE49-F238E27FC236}">
                <a16:creationId xmlns:a16="http://schemas.microsoft.com/office/drawing/2014/main" id="{092391B2-B941-C5DA-E3E6-40D9E4FE50AD}"/>
              </a:ext>
            </a:extLst>
          </p:cNvPr>
          <p:cNvSpPr txBox="1"/>
          <p:nvPr/>
        </p:nvSpPr>
        <p:spPr>
          <a:xfrm>
            <a:off x="1591517" y="4485189"/>
            <a:ext cx="1620455" cy="347240"/>
          </a:xfrm>
          <a:prstGeom prst="rect">
            <a:avLst/>
          </a:prstGeom>
          <a:solidFill>
            <a:schemeClr val="accent2">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5" name="TextBox 14">
            <a:extLst>
              <a:ext uri="{FF2B5EF4-FFF2-40B4-BE49-F238E27FC236}">
                <a16:creationId xmlns:a16="http://schemas.microsoft.com/office/drawing/2014/main" id="{9E5D8D88-1665-B12B-1DF3-330F67A644B7}"/>
              </a:ext>
            </a:extLst>
          </p:cNvPr>
          <p:cNvSpPr txBox="1"/>
          <p:nvPr/>
        </p:nvSpPr>
        <p:spPr>
          <a:xfrm>
            <a:off x="1591516" y="4899948"/>
            <a:ext cx="1620455" cy="347240"/>
          </a:xfrm>
          <a:prstGeom prst="rect">
            <a:avLst/>
          </a:prstGeom>
          <a:solidFill>
            <a:schemeClr val="accent2">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6" name="TextBox 15">
            <a:extLst>
              <a:ext uri="{FF2B5EF4-FFF2-40B4-BE49-F238E27FC236}">
                <a16:creationId xmlns:a16="http://schemas.microsoft.com/office/drawing/2014/main" id="{6090345E-C053-E704-88FC-E9F2C7181418}"/>
              </a:ext>
            </a:extLst>
          </p:cNvPr>
          <p:cNvSpPr txBox="1"/>
          <p:nvPr/>
        </p:nvSpPr>
        <p:spPr>
          <a:xfrm>
            <a:off x="1572227" y="5276127"/>
            <a:ext cx="1620455" cy="347240"/>
          </a:xfrm>
          <a:prstGeom prst="rect">
            <a:avLst/>
          </a:prstGeom>
          <a:solidFill>
            <a:schemeClr val="bg2">
              <a:lumMod val="9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7" name="TextBox 16">
            <a:extLst>
              <a:ext uri="{FF2B5EF4-FFF2-40B4-BE49-F238E27FC236}">
                <a16:creationId xmlns:a16="http://schemas.microsoft.com/office/drawing/2014/main" id="{6CFB18C4-60E7-0EDE-66F3-37CF87268D1A}"/>
              </a:ext>
            </a:extLst>
          </p:cNvPr>
          <p:cNvSpPr txBox="1"/>
          <p:nvPr/>
        </p:nvSpPr>
        <p:spPr>
          <a:xfrm>
            <a:off x="1572226" y="5710178"/>
            <a:ext cx="1620455" cy="347240"/>
          </a:xfrm>
          <a:prstGeom prst="rect">
            <a:avLst/>
          </a:prstGeom>
          <a:solidFill>
            <a:schemeClr val="bg2">
              <a:lumMod val="9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8" name="TextBox 17">
            <a:extLst>
              <a:ext uri="{FF2B5EF4-FFF2-40B4-BE49-F238E27FC236}">
                <a16:creationId xmlns:a16="http://schemas.microsoft.com/office/drawing/2014/main" id="{473EDCC5-7760-68D5-899C-F43BAE2B1406}"/>
              </a:ext>
            </a:extLst>
          </p:cNvPr>
          <p:cNvSpPr txBox="1"/>
          <p:nvPr/>
        </p:nvSpPr>
        <p:spPr>
          <a:xfrm>
            <a:off x="1562581" y="6076709"/>
            <a:ext cx="1620455" cy="347240"/>
          </a:xfrm>
          <a:prstGeom prst="rect">
            <a:avLst/>
          </a:prstGeom>
          <a:solidFill>
            <a:schemeClr val="accent3">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9" name="TextBox 18">
            <a:extLst>
              <a:ext uri="{FF2B5EF4-FFF2-40B4-BE49-F238E27FC236}">
                <a16:creationId xmlns:a16="http://schemas.microsoft.com/office/drawing/2014/main" id="{4EF8AE57-C82B-DBA5-9016-C821303A0FD3}"/>
              </a:ext>
            </a:extLst>
          </p:cNvPr>
          <p:cNvSpPr txBox="1"/>
          <p:nvPr/>
        </p:nvSpPr>
        <p:spPr>
          <a:xfrm>
            <a:off x="1591517" y="6491468"/>
            <a:ext cx="1620455" cy="347240"/>
          </a:xfrm>
          <a:prstGeom prst="rect">
            <a:avLst/>
          </a:prstGeom>
          <a:solidFill>
            <a:schemeClr val="accent3">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Tree>
    <p:extLst>
      <p:ext uri="{BB962C8B-B14F-4D97-AF65-F5344CB8AC3E}">
        <p14:creationId xmlns:p14="http://schemas.microsoft.com/office/powerpoint/2010/main" val="1479114107"/>
      </p:ext>
    </p:extLst>
  </p:cSld>
  <p:clrMapOvr>
    <a:masterClrMapping/>
  </p:clrMapOvr>
  <p:transition spd="med">
    <p:pull dir="r"/>
  </p:transition>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defRPr/>
            </a:pPr>
            <a:r>
              <a:rPr lang="en-US" dirty="0"/>
              <a:t>What is an Equitable Phrase?</a:t>
            </a:r>
          </a:p>
        </p:txBody>
      </p:sp>
      <p:sp>
        <p:nvSpPr>
          <p:cNvPr id="6" name="Slide Number Placeholder 5"/>
          <p:cNvSpPr>
            <a:spLocks noGrp="1"/>
          </p:cNvSpPr>
          <p:nvPr>
            <p:ph type="sldNum" sz="quarter" idx="4294967295"/>
          </p:nvPr>
        </p:nvSpPr>
        <p:spPr bwMode="auto">
          <a:xfrm>
            <a:off x="7010400" y="6243638"/>
            <a:ext cx="2133600" cy="457200"/>
          </a:xfrm>
          <a:prstGeom prst="rect">
            <a:avLst/>
          </a:prstGeom>
          <a:ln>
            <a:miter lim="800000"/>
            <a:headEnd/>
            <a:tailEnd/>
          </a:ln>
        </p:spPr>
        <p:txBody>
          <a:bodyPr anchor="b"/>
          <a:lstStyle/>
          <a:p>
            <a:pPr algn="r">
              <a:defRPr/>
            </a:pPr>
            <a:fld id="{F44CDDBA-9A37-47C7-8C2A-C2790B20CD08}" type="slidenum">
              <a:rPr lang="en-US" sz="1200">
                <a:effectLst>
                  <a:outerShdw blurRad="38100" dist="38100" dir="2700000" algn="tl">
                    <a:srgbClr val="000000"/>
                  </a:outerShdw>
                </a:effectLst>
              </a:rPr>
              <a:pPr algn="r">
                <a:defRPr/>
              </a:pPr>
              <a:t>15</a:t>
            </a:fld>
            <a:endParaRPr lang="en-US" sz="1200">
              <a:effectLst>
                <a:outerShdw blurRad="38100" dist="38100" dir="2700000" algn="tl">
                  <a:srgbClr val="000000"/>
                </a:outerShdw>
              </a:effectLst>
            </a:endParaRPr>
          </a:p>
        </p:txBody>
      </p:sp>
      <p:sp>
        <p:nvSpPr>
          <p:cNvPr id="28677" name="Text Box 5"/>
          <p:cNvSpPr txBox="1">
            <a:spLocks noChangeArrowheads="1"/>
          </p:cNvSpPr>
          <p:nvPr/>
        </p:nvSpPr>
        <p:spPr bwMode="auto">
          <a:xfrm>
            <a:off x="1219200" y="2286000"/>
            <a:ext cx="7315200" cy="1739900"/>
          </a:xfrm>
          <a:prstGeom prst="rect">
            <a:avLst/>
          </a:prstGeom>
          <a:noFill/>
          <a:ln w="9525">
            <a:noFill/>
            <a:miter lim="800000"/>
            <a:headEnd/>
            <a:tailEnd/>
          </a:ln>
        </p:spPr>
        <p:txBody>
          <a:bodyPr>
            <a:spAutoFit/>
          </a:bodyPr>
          <a:lstStyle/>
          <a:p>
            <a:pPr eaLnBrk="0" hangingPunct="0">
              <a:spcBef>
                <a:spcPct val="50000"/>
              </a:spcBef>
            </a:pPr>
            <a:r>
              <a:rPr lang="en-US" sz="3600" dirty="0" err="1"/>
              <a:t>Lithodial</a:t>
            </a:r>
            <a:r>
              <a:rPr lang="en-US" sz="3600" dirty="0"/>
              <a:t> fragments ought not to be projected by the inhabitants of vitreous abodes.</a:t>
            </a:r>
          </a:p>
        </p:txBody>
      </p:sp>
    </p:spTree>
  </p:cSld>
  <p:clrMapOvr>
    <a:masterClrMapping/>
  </p:clrMapOvr>
  <p:transition spd="med">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677"/>
                                        </p:tgtEl>
                                        <p:attrNameLst>
                                          <p:attrName>style.visibility</p:attrName>
                                        </p:attrNameLst>
                                      </p:cBhvr>
                                      <p:to>
                                        <p:strVal val="visible"/>
                                      </p:to>
                                    </p:set>
                                    <p:anim calcmode="lin" valueType="num">
                                      <p:cBhvr additive="base">
                                        <p:cTn id="7" dur="500" fill="hold"/>
                                        <p:tgtEl>
                                          <p:spTgt spid="28677"/>
                                        </p:tgtEl>
                                        <p:attrNameLst>
                                          <p:attrName>ppt_x</p:attrName>
                                        </p:attrNameLst>
                                      </p:cBhvr>
                                      <p:tavLst>
                                        <p:tav tm="0">
                                          <p:val>
                                            <p:strVal val="0-#ppt_w/2"/>
                                          </p:val>
                                        </p:tav>
                                        <p:tav tm="100000">
                                          <p:val>
                                            <p:strVal val="#ppt_x"/>
                                          </p:val>
                                        </p:tav>
                                      </p:tavLst>
                                    </p:anim>
                                    <p:anim calcmode="lin" valueType="num">
                                      <p:cBhvr additive="base">
                                        <p:cTn id="8" dur="500" fill="hold"/>
                                        <p:tgtEl>
                                          <p:spTgt spid="28677"/>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28677"/>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7"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defRPr/>
            </a:pPr>
            <a:r>
              <a:rPr lang="en-US"/>
              <a:t>Simpler is Better</a:t>
            </a:r>
          </a:p>
        </p:txBody>
      </p:sp>
      <p:sp>
        <p:nvSpPr>
          <p:cNvPr id="6" name="Slide Number Placeholder 5"/>
          <p:cNvSpPr>
            <a:spLocks noGrp="1"/>
          </p:cNvSpPr>
          <p:nvPr>
            <p:ph type="sldNum" sz="quarter" idx="4294967295"/>
          </p:nvPr>
        </p:nvSpPr>
        <p:spPr bwMode="auto">
          <a:xfrm>
            <a:off x="7010400" y="6243638"/>
            <a:ext cx="2133600" cy="457200"/>
          </a:xfrm>
          <a:prstGeom prst="rect">
            <a:avLst/>
          </a:prstGeom>
          <a:ln>
            <a:miter lim="800000"/>
            <a:headEnd/>
            <a:tailEnd/>
          </a:ln>
        </p:spPr>
        <p:txBody>
          <a:bodyPr anchor="b"/>
          <a:lstStyle/>
          <a:p>
            <a:pPr algn="r">
              <a:defRPr/>
            </a:pPr>
            <a:fld id="{F44CDDBA-9A37-47C7-8C2A-C2790B20CD08}" type="slidenum">
              <a:rPr lang="en-US" sz="1200">
                <a:effectLst>
                  <a:outerShdw blurRad="38100" dist="38100" dir="2700000" algn="tl">
                    <a:srgbClr val="000000"/>
                  </a:outerShdw>
                </a:effectLst>
              </a:rPr>
              <a:pPr algn="r">
                <a:defRPr/>
              </a:pPr>
              <a:t>16</a:t>
            </a:fld>
            <a:endParaRPr lang="en-US" sz="1200">
              <a:effectLst>
                <a:outerShdw blurRad="38100" dist="38100" dir="2700000" algn="tl">
                  <a:srgbClr val="000000"/>
                </a:outerShdw>
              </a:effectLst>
            </a:endParaRPr>
          </a:p>
        </p:txBody>
      </p:sp>
      <p:sp>
        <p:nvSpPr>
          <p:cNvPr id="28683" name="Text Box 11"/>
          <p:cNvSpPr txBox="1">
            <a:spLocks noChangeArrowheads="1"/>
          </p:cNvSpPr>
          <p:nvPr/>
        </p:nvSpPr>
        <p:spPr bwMode="auto">
          <a:xfrm>
            <a:off x="1219200" y="1865845"/>
            <a:ext cx="6858000" cy="1190625"/>
          </a:xfrm>
          <a:prstGeom prst="rect">
            <a:avLst/>
          </a:prstGeom>
          <a:noFill/>
          <a:ln w="9525">
            <a:noFill/>
            <a:miter lim="800000"/>
            <a:headEnd/>
            <a:tailEnd/>
          </a:ln>
        </p:spPr>
        <p:txBody>
          <a:bodyPr>
            <a:spAutoFit/>
          </a:bodyPr>
          <a:lstStyle/>
          <a:p>
            <a:pPr eaLnBrk="0" hangingPunct="0">
              <a:spcBef>
                <a:spcPct val="50000"/>
              </a:spcBef>
            </a:pPr>
            <a:r>
              <a:rPr lang="en-US" sz="3600" dirty="0"/>
              <a:t>People who live in glass houses shouldn’t throw stones.</a:t>
            </a:r>
            <a:endParaRPr lang="en-US" sz="3200" dirty="0"/>
          </a:p>
        </p:txBody>
      </p:sp>
    </p:spTree>
    <p:extLst>
      <p:ext uri="{BB962C8B-B14F-4D97-AF65-F5344CB8AC3E}">
        <p14:creationId xmlns:p14="http://schemas.microsoft.com/office/powerpoint/2010/main" val="1185758423"/>
      </p:ext>
    </p:extLst>
  </p:cSld>
  <p:clrMapOvr>
    <a:masterClrMapping/>
  </p:clrMapOvr>
  <p:transition spd="med">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28683"/>
                                        </p:tgtEl>
                                        <p:attrNameLst>
                                          <p:attrName>style.visibility</p:attrName>
                                        </p:attrNameLst>
                                      </p:cBhvr>
                                      <p:to>
                                        <p:strVal val="visible"/>
                                      </p:to>
                                    </p:set>
                                    <p:anim calcmode="lin" valueType="num">
                                      <p:cBhvr>
                                        <p:cTn id="7" dur="500" fill="hold"/>
                                        <p:tgtEl>
                                          <p:spTgt spid="28683"/>
                                        </p:tgtEl>
                                        <p:attrNameLst>
                                          <p:attrName>ppt_w</p:attrName>
                                        </p:attrNameLst>
                                      </p:cBhvr>
                                      <p:tavLst>
                                        <p:tav tm="0">
                                          <p:val>
                                            <p:fltVal val="0"/>
                                          </p:val>
                                        </p:tav>
                                        <p:tav tm="100000">
                                          <p:val>
                                            <p:strVal val="#ppt_w"/>
                                          </p:val>
                                        </p:tav>
                                      </p:tavLst>
                                    </p:anim>
                                    <p:anim calcmode="lin" valueType="num">
                                      <p:cBhvr>
                                        <p:cTn id="8" dur="500" fill="hold"/>
                                        <p:tgtEl>
                                          <p:spTgt spid="28683"/>
                                        </p:tgtEl>
                                        <p:attrNameLst>
                                          <p:attrName>ppt_h</p:attrName>
                                        </p:attrNameLst>
                                      </p:cBhvr>
                                      <p:tavLst>
                                        <p:tav tm="0">
                                          <p:val>
                                            <p:fltVal val="0"/>
                                          </p:val>
                                        </p:tav>
                                        <p:tav tm="100000">
                                          <p:val>
                                            <p:strVal val="#ppt_h"/>
                                          </p:val>
                                        </p:tav>
                                      </p:tavLst>
                                    </p:anim>
                                    <p:anim calcmode="lin" valueType="num">
                                      <p:cBhvr>
                                        <p:cTn id="9" dur="500" fill="hold"/>
                                        <p:tgtEl>
                                          <p:spTgt spid="28683"/>
                                        </p:tgtEl>
                                        <p:attrNameLst>
                                          <p:attrName>ppt_x</p:attrName>
                                        </p:attrNameLst>
                                      </p:cBhvr>
                                      <p:tavLst>
                                        <p:tav tm="0">
                                          <p:val>
                                            <p:fltVal val="0.5"/>
                                          </p:val>
                                        </p:tav>
                                        <p:tav tm="100000">
                                          <p:val>
                                            <p:strVal val="#ppt_x"/>
                                          </p:val>
                                        </p:tav>
                                      </p:tavLst>
                                    </p:anim>
                                    <p:anim calcmode="lin" valueType="num">
                                      <p:cBhvr>
                                        <p:cTn id="10" dur="500" fill="hold"/>
                                        <p:tgtEl>
                                          <p:spTgt spid="2868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3"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p:txBody>
          <a:bodyPr/>
          <a:lstStyle/>
          <a:p>
            <a:pPr eaLnBrk="1" hangingPunct="1"/>
            <a:r>
              <a:rPr lang="en-US" dirty="0">
                <a:effectLst/>
              </a:rPr>
              <a:t>What is an </a:t>
            </a:r>
            <a:r>
              <a:rPr lang="en-US" dirty="0"/>
              <a:t>E</a:t>
            </a:r>
            <a:r>
              <a:rPr lang="en-US" dirty="0">
                <a:effectLst/>
              </a:rPr>
              <a:t>quitable </a:t>
            </a:r>
            <a:r>
              <a:rPr lang="en-US" dirty="0"/>
              <a:t>P</a:t>
            </a:r>
            <a:r>
              <a:rPr lang="en-US" dirty="0">
                <a:effectLst/>
              </a:rPr>
              <a:t>hrase?</a:t>
            </a:r>
          </a:p>
        </p:txBody>
      </p:sp>
      <p:sp>
        <p:nvSpPr>
          <p:cNvPr id="6" name="Slide Number Placeholder 5"/>
          <p:cNvSpPr>
            <a:spLocks noGrp="1"/>
          </p:cNvSpPr>
          <p:nvPr>
            <p:ph type="sldNum" sz="quarter" idx="4294967295"/>
          </p:nvPr>
        </p:nvSpPr>
        <p:spPr bwMode="auto">
          <a:xfrm>
            <a:off x="7010400" y="6243638"/>
            <a:ext cx="2133600" cy="457200"/>
          </a:xfrm>
          <a:prstGeom prst="rect">
            <a:avLst/>
          </a:prstGeom>
          <a:ln>
            <a:miter lim="800000"/>
            <a:headEnd/>
            <a:tailEnd/>
          </a:ln>
        </p:spPr>
        <p:txBody>
          <a:bodyPr anchor="b"/>
          <a:lstStyle/>
          <a:p>
            <a:pPr algn="r">
              <a:defRPr/>
            </a:pPr>
            <a:fld id="{3D80D472-65FA-47CF-9D16-273214B51EE8}" type="slidenum">
              <a:rPr lang="en-US" sz="1200">
                <a:effectLst>
                  <a:outerShdw blurRad="38100" dist="38100" dir="2700000" algn="tl">
                    <a:srgbClr val="000000"/>
                  </a:outerShdw>
                </a:effectLst>
              </a:rPr>
              <a:pPr algn="r">
                <a:defRPr/>
              </a:pPr>
              <a:t>17</a:t>
            </a:fld>
            <a:endParaRPr lang="en-US" sz="1200">
              <a:effectLst>
                <a:outerShdw blurRad="38100" dist="38100" dir="2700000" algn="tl">
                  <a:srgbClr val="000000"/>
                </a:outerShdw>
              </a:effectLst>
            </a:endParaRPr>
          </a:p>
        </p:txBody>
      </p:sp>
      <p:sp>
        <p:nvSpPr>
          <p:cNvPr id="29703" name="Text Box 7"/>
          <p:cNvSpPr txBox="1">
            <a:spLocks noChangeArrowheads="1"/>
          </p:cNvSpPr>
          <p:nvPr/>
        </p:nvSpPr>
        <p:spPr bwMode="auto">
          <a:xfrm>
            <a:off x="932028" y="1462881"/>
            <a:ext cx="7620000" cy="2838450"/>
          </a:xfrm>
          <a:prstGeom prst="rect">
            <a:avLst/>
          </a:prstGeom>
          <a:noFill/>
          <a:ln w="9525">
            <a:noFill/>
            <a:miter lim="800000"/>
            <a:headEnd/>
            <a:tailEnd/>
          </a:ln>
        </p:spPr>
        <p:txBody>
          <a:bodyPr>
            <a:spAutoFit/>
          </a:bodyPr>
          <a:lstStyle/>
          <a:p>
            <a:pPr eaLnBrk="0" hangingPunct="0"/>
            <a:r>
              <a:rPr lang="en-US" sz="3600" dirty="0"/>
              <a:t>A perissodactyl ungulate may be propelled toward a body of aqueous fluid, but such ungulate cannot be compelled or forcibly induced to imbibe such fluid.</a:t>
            </a:r>
          </a:p>
        </p:txBody>
      </p:sp>
    </p:spTree>
    <p:extLst>
      <p:ext uri="{BB962C8B-B14F-4D97-AF65-F5344CB8AC3E}">
        <p14:creationId xmlns:p14="http://schemas.microsoft.com/office/powerpoint/2010/main" val="2132048494"/>
      </p:ext>
    </p:extLst>
  </p:cSld>
  <p:clrMapOvr>
    <a:masterClrMapping/>
  </p:clrMapOvr>
  <p:transition spd="med">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703"/>
                                        </p:tgtEl>
                                        <p:attrNameLst>
                                          <p:attrName>style.visibility</p:attrName>
                                        </p:attrNameLst>
                                      </p:cBhvr>
                                      <p:to>
                                        <p:strVal val="visible"/>
                                      </p:to>
                                    </p:set>
                                    <p:anim calcmode="lin" valueType="num">
                                      <p:cBhvr additive="base">
                                        <p:cTn id="7" dur="500" fill="hold"/>
                                        <p:tgtEl>
                                          <p:spTgt spid="29703"/>
                                        </p:tgtEl>
                                        <p:attrNameLst>
                                          <p:attrName>ppt_x</p:attrName>
                                        </p:attrNameLst>
                                      </p:cBhvr>
                                      <p:tavLst>
                                        <p:tav tm="0">
                                          <p:val>
                                            <p:strVal val="0-#ppt_w/2"/>
                                          </p:val>
                                        </p:tav>
                                        <p:tav tm="100000">
                                          <p:val>
                                            <p:strVal val="#ppt_x"/>
                                          </p:val>
                                        </p:tav>
                                      </p:tavLst>
                                    </p:anim>
                                    <p:anim calcmode="lin" valueType="num">
                                      <p:cBhvr additive="base">
                                        <p:cTn id="8" dur="500" fill="hold"/>
                                        <p:tgtEl>
                                          <p:spTgt spid="29703"/>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2970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3"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p:txBody>
          <a:bodyPr/>
          <a:lstStyle/>
          <a:p>
            <a:pPr eaLnBrk="1" hangingPunct="1"/>
            <a:r>
              <a:rPr lang="en-US">
                <a:effectLst/>
              </a:rPr>
              <a:t>Simpler is Better</a:t>
            </a:r>
          </a:p>
        </p:txBody>
      </p:sp>
      <p:sp>
        <p:nvSpPr>
          <p:cNvPr id="6" name="Slide Number Placeholder 5"/>
          <p:cNvSpPr>
            <a:spLocks noGrp="1"/>
          </p:cNvSpPr>
          <p:nvPr>
            <p:ph type="sldNum" sz="quarter" idx="4294967295"/>
          </p:nvPr>
        </p:nvSpPr>
        <p:spPr bwMode="auto">
          <a:xfrm>
            <a:off x="7010400" y="6243638"/>
            <a:ext cx="2133600" cy="457200"/>
          </a:xfrm>
          <a:prstGeom prst="rect">
            <a:avLst/>
          </a:prstGeom>
          <a:ln>
            <a:miter lim="800000"/>
            <a:headEnd/>
            <a:tailEnd/>
          </a:ln>
        </p:spPr>
        <p:txBody>
          <a:bodyPr anchor="b"/>
          <a:lstStyle/>
          <a:p>
            <a:pPr algn="r">
              <a:defRPr/>
            </a:pPr>
            <a:fld id="{3D80D472-65FA-47CF-9D16-273214B51EE8}" type="slidenum">
              <a:rPr lang="en-US" sz="1200">
                <a:effectLst>
                  <a:outerShdw blurRad="38100" dist="38100" dir="2700000" algn="tl">
                    <a:srgbClr val="000000"/>
                  </a:outerShdw>
                </a:effectLst>
              </a:rPr>
              <a:pPr algn="r">
                <a:defRPr/>
              </a:pPr>
              <a:t>18</a:t>
            </a:fld>
            <a:endParaRPr lang="en-US" sz="1200">
              <a:effectLst>
                <a:outerShdw blurRad="38100" dist="38100" dir="2700000" algn="tl">
                  <a:srgbClr val="000000"/>
                </a:outerShdw>
              </a:effectLst>
            </a:endParaRPr>
          </a:p>
        </p:txBody>
      </p:sp>
      <p:sp>
        <p:nvSpPr>
          <p:cNvPr id="29704" name="Text Box 8"/>
          <p:cNvSpPr txBox="1">
            <a:spLocks noChangeArrowheads="1"/>
          </p:cNvSpPr>
          <p:nvPr/>
        </p:nvSpPr>
        <p:spPr bwMode="auto">
          <a:xfrm>
            <a:off x="1752600" y="2529385"/>
            <a:ext cx="6781800" cy="1190625"/>
          </a:xfrm>
          <a:prstGeom prst="rect">
            <a:avLst/>
          </a:prstGeom>
          <a:noFill/>
          <a:ln w="9525">
            <a:noFill/>
            <a:miter lim="800000"/>
            <a:headEnd/>
            <a:tailEnd/>
          </a:ln>
        </p:spPr>
        <p:txBody>
          <a:bodyPr>
            <a:spAutoFit/>
          </a:bodyPr>
          <a:lstStyle/>
          <a:p>
            <a:pPr eaLnBrk="0" hangingPunct="0">
              <a:spcBef>
                <a:spcPct val="50000"/>
              </a:spcBef>
            </a:pPr>
            <a:r>
              <a:rPr lang="en-US" sz="3600" dirty="0"/>
              <a:t>You can lead a horse to water, but you can’t make him drink.</a:t>
            </a:r>
          </a:p>
        </p:txBody>
      </p:sp>
    </p:spTree>
  </p:cSld>
  <p:clrMapOvr>
    <a:masterClrMapping/>
  </p:clrMapOvr>
  <p:transition spd="med">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29704"/>
                                        </p:tgtEl>
                                        <p:attrNameLst>
                                          <p:attrName>style.visibility</p:attrName>
                                        </p:attrNameLst>
                                      </p:cBhvr>
                                      <p:to>
                                        <p:strVal val="visible"/>
                                      </p:to>
                                    </p:set>
                                    <p:anim calcmode="lin" valueType="num">
                                      <p:cBhvr>
                                        <p:cTn id="7" dur="500" fill="hold"/>
                                        <p:tgtEl>
                                          <p:spTgt spid="29704"/>
                                        </p:tgtEl>
                                        <p:attrNameLst>
                                          <p:attrName>ppt_w</p:attrName>
                                        </p:attrNameLst>
                                      </p:cBhvr>
                                      <p:tavLst>
                                        <p:tav tm="0">
                                          <p:val>
                                            <p:fltVal val="0"/>
                                          </p:val>
                                        </p:tav>
                                        <p:tav tm="100000">
                                          <p:val>
                                            <p:strVal val="#ppt_w"/>
                                          </p:val>
                                        </p:tav>
                                      </p:tavLst>
                                    </p:anim>
                                    <p:anim calcmode="lin" valueType="num">
                                      <p:cBhvr>
                                        <p:cTn id="8" dur="500" fill="hold"/>
                                        <p:tgtEl>
                                          <p:spTgt spid="29704"/>
                                        </p:tgtEl>
                                        <p:attrNameLst>
                                          <p:attrName>ppt_h</p:attrName>
                                        </p:attrNameLst>
                                      </p:cBhvr>
                                      <p:tavLst>
                                        <p:tav tm="0">
                                          <p:val>
                                            <p:fltVal val="0"/>
                                          </p:val>
                                        </p:tav>
                                        <p:tav tm="100000">
                                          <p:val>
                                            <p:strVal val="#ppt_h"/>
                                          </p:val>
                                        </p:tav>
                                      </p:tavLst>
                                    </p:anim>
                                    <p:anim calcmode="lin" valueType="num">
                                      <p:cBhvr>
                                        <p:cTn id="9" dur="500" fill="hold"/>
                                        <p:tgtEl>
                                          <p:spTgt spid="29704"/>
                                        </p:tgtEl>
                                        <p:attrNameLst>
                                          <p:attrName>ppt_x</p:attrName>
                                        </p:attrNameLst>
                                      </p:cBhvr>
                                      <p:tavLst>
                                        <p:tav tm="0">
                                          <p:val>
                                            <p:fltVal val="0.5"/>
                                          </p:val>
                                        </p:tav>
                                        <p:tav tm="100000">
                                          <p:val>
                                            <p:strVal val="#ppt_x"/>
                                          </p:val>
                                        </p:tav>
                                      </p:tavLst>
                                    </p:anim>
                                    <p:anim calcmode="lin" valueType="num">
                                      <p:cBhvr>
                                        <p:cTn id="10" dur="500" fill="hold"/>
                                        <p:tgtEl>
                                          <p:spTgt spid="29704"/>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4"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281C1-9CBD-2CB6-77B4-D777D5444073}"/>
              </a:ext>
            </a:extLst>
          </p:cNvPr>
          <p:cNvSpPr>
            <a:spLocks noGrp="1"/>
          </p:cNvSpPr>
          <p:nvPr>
            <p:ph type="title"/>
          </p:nvPr>
        </p:nvSpPr>
        <p:spPr/>
        <p:txBody>
          <a:bodyPr/>
          <a:lstStyle/>
          <a:p>
            <a:r>
              <a:rPr lang="en-US" dirty="0"/>
              <a:t>Class Exercise Option 1</a:t>
            </a:r>
          </a:p>
        </p:txBody>
      </p:sp>
      <p:sp>
        <p:nvSpPr>
          <p:cNvPr id="3" name="Content Placeholder 2">
            <a:extLst>
              <a:ext uri="{FF2B5EF4-FFF2-40B4-BE49-F238E27FC236}">
                <a16:creationId xmlns:a16="http://schemas.microsoft.com/office/drawing/2014/main" id="{853B9DBA-BC89-1688-4860-A3FA02FC7948}"/>
              </a:ext>
            </a:extLst>
          </p:cNvPr>
          <p:cNvSpPr>
            <a:spLocks noGrp="1"/>
          </p:cNvSpPr>
          <p:nvPr>
            <p:ph idx="1"/>
          </p:nvPr>
        </p:nvSpPr>
        <p:spPr/>
        <p:txBody>
          <a:bodyPr/>
          <a:lstStyle/>
          <a:p>
            <a:pPr marL="0" indent="0">
              <a:buNone/>
            </a:pPr>
            <a:r>
              <a:rPr lang="en-CA" b="1" dirty="0"/>
              <a:t>Instructions: </a:t>
            </a:r>
          </a:p>
          <a:p>
            <a:pPr marL="457200" indent="-457200">
              <a:buAutoNum type="arabicPeriod"/>
            </a:pPr>
            <a:r>
              <a:rPr lang="en-CA" dirty="0"/>
              <a:t>Copy a paragraph of text from a website or from a document on your computer into a blank Microsoft Word document. </a:t>
            </a:r>
            <a:br>
              <a:rPr lang="en-CA" dirty="0"/>
            </a:br>
            <a:endParaRPr lang="en-CA" dirty="0"/>
          </a:p>
          <a:p>
            <a:pPr marL="457200" indent="-457200">
              <a:buAutoNum type="arabicPeriod"/>
            </a:pPr>
            <a:r>
              <a:rPr lang="en-CA" dirty="0"/>
              <a:t>Use the spell checker to obtain a Flesch‐Kincaid Grade Level for the page. Aim for a grade 6-8 reading level. </a:t>
            </a:r>
            <a:br>
              <a:rPr lang="en-CA" dirty="0"/>
            </a:br>
            <a:endParaRPr lang="en-CA" dirty="0"/>
          </a:p>
          <a:p>
            <a:pPr marL="457200" indent="-457200">
              <a:buAutoNum type="arabicPeriod"/>
            </a:pPr>
            <a:r>
              <a:rPr lang="en-CA" dirty="0"/>
              <a:t>Use the </a:t>
            </a:r>
            <a:r>
              <a:rPr lang="en-CA" dirty="0">
                <a:hlinkClick r:id="rId3"/>
              </a:rPr>
              <a:t>Plain Language Checklist </a:t>
            </a:r>
            <a:r>
              <a:rPr lang="en-CA" dirty="0"/>
              <a:t>to edit the text. Simplify, clarify, and improve the content.</a:t>
            </a:r>
            <a:br>
              <a:rPr lang="en-CA" dirty="0"/>
            </a:br>
            <a:endParaRPr lang="en-CA" dirty="0"/>
          </a:p>
        </p:txBody>
      </p:sp>
      <p:pic>
        <p:nvPicPr>
          <p:cNvPr id="5" name="Picture 4" descr="Qr code&#10;&#10;Description automatically generated">
            <a:extLst>
              <a:ext uri="{FF2B5EF4-FFF2-40B4-BE49-F238E27FC236}">
                <a16:creationId xmlns:a16="http://schemas.microsoft.com/office/drawing/2014/main" id="{BBE93EE8-0EDC-6C2C-1559-846063234C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98943" y="4495800"/>
            <a:ext cx="2209800" cy="2241034"/>
          </a:xfrm>
          <a:prstGeom prst="rect">
            <a:avLst/>
          </a:prstGeom>
        </p:spPr>
      </p:pic>
    </p:spTree>
    <p:extLst>
      <p:ext uri="{BB962C8B-B14F-4D97-AF65-F5344CB8AC3E}">
        <p14:creationId xmlns:p14="http://schemas.microsoft.com/office/powerpoint/2010/main" val="3367544335"/>
      </p:ext>
    </p:extLst>
  </p:cSld>
  <p:clrMapOvr>
    <a:masterClrMapping/>
  </p:clrMapOvr>
  <p:transition spd="med">
    <p:pull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281C1-9CBD-2CB6-77B4-D777D5444073}"/>
              </a:ext>
            </a:extLst>
          </p:cNvPr>
          <p:cNvSpPr>
            <a:spLocks noGrp="1"/>
          </p:cNvSpPr>
          <p:nvPr>
            <p:ph type="title"/>
          </p:nvPr>
        </p:nvSpPr>
        <p:spPr/>
        <p:txBody>
          <a:bodyPr/>
          <a:lstStyle/>
          <a:p>
            <a:r>
              <a:rPr lang="en-US" dirty="0"/>
              <a:t>Class Exercise Option 2</a:t>
            </a:r>
          </a:p>
        </p:txBody>
      </p:sp>
      <p:sp>
        <p:nvSpPr>
          <p:cNvPr id="3" name="Content Placeholder 2">
            <a:extLst>
              <a:ext uri="{FF2B5EF4-FFF2-40B4-BE49-F238E27FC236}">
                <a16:creationId xmlns:a16="http://schemas.microsoft.com/office/drawing/2014/main" id="{853B9DBA-BC89-1688-4860-A3FA02FC7948}"/>
              </a:ext>
            </a:extLst>
          </p:cNvPr>
          <p:cNvSpPr>
            <a:spLocks noGrp="1"/>
          </p:cNvSpPr>
          <p:nvPr>
            <p:ph idx="1"/>
          </p:nvPr>
        </p:nvSpPr>
        <p:spPr/>
        <p:txBody>
          <a:bodyPr/>
          <a:lstStyle/>
          <a:p>
            <a:pPr marL="0" indent="0">
              <a:buNone/>
            </a:pPr>
            <a:r>
              <a:rPr lang="en-CA" b="1" dirty="0"/>
              <a:t>Instructions: </a:t>
            </a:r>
          </a:p>
          <a:p>
            <a:pPr marL="0" indent="0">
              <a:buNone/>
            </a:pPr>
            <a:endParaRPr lang="en-CA" dirty="0"/>
          </a:p>
          <a:p>
            <a:pPr marL="0" indent="0">
              <a:buNone/>
            </a:pPr>
            <a:r>
              <a:rPr lang="en-CA" dirty="0"/>
              <a:t>Copy a paragraph of text from a website or from a document on your computer into the  </a:t>
            </a:r>
            <a:r>
              <a:rPr lang="en-CA" dirty="0">
                <a:hlinkClick r:id="rId3"/>
              </a:rPr>
              <a:t>Hemingway App </a:t>
            </a:r>
            <a:r>
              <a:rPr lang="en-CA" dirty="0"/>
              <a:t>to review the passage and use the feedback to adjust the readability.  Aim for a grade 6-8 reading level.</a:t>
            </a:r>
            <a:br>
              <a:rPr lang="en-CA" dirty="0"/>
            </a:br>
            <a:br>
              <a:rPr lang="en-CA" dirty="0"/>
            </a:br>
            <a:endParaRPr lang="en-CA" dirty="0"/>
          </a:p>
        </p:txBody>
      </p:sp>
    </p:spTree>
    <p:extLst>
      <p:ext uri="{BB962C8B-B14F-4D97-AF65-F5344CB8AC3E}">
        <p14:creationId xmlns:p14="http://schemas.microsoft.com/office/powerpoint/2010/main" val="2626853720"/>
      </p:ext>
    </p:extLst>
  </p:cSld>
  <p:clrMapOvr>
    <a:masterClrMapping/>
  </p:clrMapOvr>
  <p:transition spd="med">
    <p:pull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281C1-9CBD-2CB6-77B4-D777D5444073}"/>
              </a:ext>
            </a:extLst>
          </p:cNvPr>
          <p:cNvSpPr>
            <a:spLocks noGrp="1"/>
          </p:cNvSpPr>
          <p:nvPr>
            <p:ph type="title"/>
          </p:nvPr>
        </p:nvSpPr>
        <p:spPr/>
        <p:txBody>
          <a:bodyPr/>
          <a:lstStyle/>
          <a:p>
            <a:r>
              <a:rPr lang="en-US" dirty="0"/>
              <a:t>Class Exercise Option 3</a:t>
            </a:r>
          </a:p>
        </p:txBody>
      </p:sp>
      <p:sp>
        <p:nvSpPr>
          <p:cNvPr id="3" name="Content Placeholder 2">
            <a:extLst>
              <a:ext uri="{FF2B5EF4-FFF2-40B4-BE49-F238E27FC236}">
                <a16:creationId xmlns:a16="http://schemas.microsoft.com/office/drawing/2014/main" id="{853B9DBA-BC89-1688-4860-A3FA02FC7948}"/>
              </a:ext>
            </a:extLst>
          </p:cNvPr>
          <p:cNvSpPr>
            <a:spLocks noGrp="1"/>
          </p:cNvSpPr>
          <p:nvPr>
            <p:ph idx="1"/>
          </p:nvPr>
        </p:nvSpPr>
        <p:spPr/>
        <p:txBody>
          <a:bodyPr/>
          <a:lstStyle/>
          <a:p>
            <a:pPr marL="0" indent="0">
              <a:buNone/>
            </a:pPr>
            <a:r>
              <a:rPr lang="en-CA" b="1" dirty="0"/>
              <a:t>Instructions: </a:t>
            </a:r>
          </a:p>
          <a:p>
            <a:pPr marL="0" indent="0">
              <a:buNone/>
            </a:pPr>
            <a:endParaRPr lang="en-CA" dirty="0"/>
          </a:p>
          <a:p>
            <a:pPr marL="0" indent="0">
              <a:buNone/>
            </a:pPr>
            <a:r>
              <a:rPr lang="en-CA" dirty="0"/>
              <a:t>Have students exchange one paragraph of text from a recent writing assignment (e.g., introduction paragraph or abstract) and have a partner use either the spell checker from Microsoft Word or the </a:t>
            </a:r>
            <a:r>
              <a:rPr lang="en-CA" dirty="0">
                <a:hlinkClick r:id="rId3"/>
              </a:rPr>
              <a:t>Hemmingway app </a:t>
            </a:r>
            <a:r>
              <a:rPr lang="en-CA" dirty="0"/>
              <a:t> and the </a:t>
            </a:r>
            <a:r>
              <a:rPr lang="en-CA" dirty="0">
                <a:hlinkClick r:id="rId4"/>
              </a:rPr>
              <a:t>Plain Language Checklist </a:t>
            </a:r>
            <a:r>
              <a:rPr lang="en-CA" dirty="0"/>
              <a:t>to translate the text into plain language.</a:t>
            </a:r>
          </a:p>
          <a:p>
            <a:pPr marL="0" indent="0">
              <a:buNone/>
            </a:pPr>
            <a:endParaRPr lang="en-CA" dirty="0"/>
          </a:p>
          <a:p>
            <a:pPr marL="0" indent="0">
              <a:buNone/>
            </a:pPr>
            <a:br>
              <a:rPr lang="en-CA" dirty="0"/>
            </a:br>
            <a:endParaRPr lang="en-CA" dirty="0"/>
          </a:p>
        </p:txBody>
      </p:sp>
      <p:pic>
        <p:nvPicPr>
          <p:cNvPr id="4" name="Picture 3" descr="Qr code&#10;&#10;Description automatically generated">
            <a:extLst>
              <a:ext uri="{FF2B5EF4-FFF2-40B4-BE49-F238E27FC236}">
                <a16:creationId xmlns:a16="http://schemas.microsoft.com/office/drawing/2014/main" id="{7449A274-1277-E3B5-14FD-00F656054E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98943" y="4495800"/>
            <a:ext cx="2209800" cy="2241034"/>
          </a:xfrm>
          <a:prstGeom prst="rect">
            <a:avLst/>
          </a:prstGeom>
        </p:spPr>
      </p:pic>
    </p:spTree>
    <p:extLst>
      <p:ext uri="{BB962C8B-B14F-4D97-AF65-F5344CB8AC3E}">
        <p14:creationId xmlns:p14="http://schemas.microsoft.com/office/powerpoint/2010/main" val="3088921595"/>
      </p:ext>
    </p:extLst>
  </p:cSld>
  <p:clrMapOvr>
    <a:masterClrMapping/>
  </p:clrMapOvr>
  <p:transition spd="med">
    <p:pull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410A1-9B9E-B105-A843-548282843A0D}"/>
              </a:ext>
            </a:extLst>
          </p:cNvPr>
          <p:cNvSpPr>
            <a:spLocks noGrp="1"/>
          </p:cNvSpPr>
          <p:nvPr>
            <p:ph type="title"/>
          </p:nvPr>
        </p:nvSpPr>
        <p:spPr/>
        <p:txBody>
          <a:bodyPr/>
          <a:lstStyle/>
          <a:p>
            <a:r>
              <a:rPr lang="en-US" dirty="0"/>
              <a:t>Add Evidence to Your Portfolio</a:t>
            </a:r>
          </a:p>
        </p:txBody>
      </p:sp>
      <p:sp>
        <p:nvSpPr>
          <p:cNvPr id="3" name="Content Placeholder 2">
            <a:extLst>
              <a:ext uri="{FF2B5EF4-FFF2-40B4-BE49-F238E27FC236}">
                <a16:creationId xmlns:a16="http://schemas.microsoft.com/office/drawing/2014/main" id="{EF46C75F-DD69-B4F4-3019-404F366CEF8A}"/>
              </a:ext>
            </a:extLst>
          </p:cNvPr>
          <p:cNvSpPr>
            <a:spLocks noGrp="1"/>
          </p:cNvSpPr>
          <p:nvPr>
            <p:ph idx="1"/>
          </p:nvPr>
        </p:nvSpPr>
        <p:spPr>
          <a:xfrm>
            <a:off x="228603" y="1600200"/>
            <a:ext cx="8550275" cy="990600"/>
          </a:xfrm>
        </p:spPr>
        <p:txBody>
          <a:bodyPr/>
          <a:lstStyle/>
          <a:p>
            <a:pPr marL="0" indent="0">
              <a:buNone/>
            </a:pPr>
            <a:r>
              <a:rPr lang="en-US" dirty="0"/>
              <a:t>Professional Communication: Adapt communication for diverse audiences</a:t>
            </a:r>
          </a:p>
          <a:p>
            <a:endParaRPr lang="en-US" dirty="0"/>
          </a:p>
          <a:p>
            <a:pPr marL="0" indent="0">
              <a:buNone/>
            </a:pPr>
            <a:endParaRPr lang="en-US" dirty="0"/>
          </a:p>
        </p:txBody>
      </p:sp>
      <p:graphicFrame>
        <p:nvGraphicFramePr>
          <p:cNvPr id="5" name="Table 5">
            <a:extLst>
              <a:ext uri="{FF2B5EF4-FFF2-40B4-BE49-F238E27FC236}">
                <a16:creationId xmlns:a16="http://schemas.microsoft.com/office/drawing/2014/main" id="{5016CA8B-C403-8C49-2DED-1BAD805E77F3}"/>
              </a:ext>
            </a:extLst>
          </p:cNvPr>
          <p:cNvGraphicFramePr>
            <a:graphicFrameLocks noGrp="1"/>
          </p:cNvGraphicFramePr>
          <p:nvPr>
            <p:extLst>
              <p:ext uri="{D42A27DB-BD31-4B8C-83A1-F6EECF244321}">
                <p14:modId xmlns:p14="http://schemas.microsoft.com/office/powerpoint/2010/main" val="55949254"/>
              </p:ext>
            </p:extLst>
          </p:nvPr>
        </p:nvGraphicFramePr>
        <p:xfrm>
          <a:off x="381002" y="3276600"/>
          <a:ext cx="8381996" cy="1219200"/>
        </p:xfrm>
        <a:graphic>
          <a:graphicData uri="http://schemas.openxmlformats.org/drawingml/2006/table">
            <a:tbl>
              <a:tblPr firstRow="1" bandRow="1">
                <a:tableStyleId>{21E4AEA4-8DFA-4A89-87EB-49C32662AFE0}</a:tableStyleId>
              </a:tblPr>
              <a:tblGrid>
                <a:gridCol w="2095499">
                  <a:extLst>
                    <a:ext uri="{9D8B030D-6E8A-4147-A177-3AD203B41FA5}">
                      <a16:colId xmlns:a16="http://schemas.microsoft.com/office/drawing/2014/main" val="4097157055"/>
                    </a:ext>
                  </a:extLst>
                </a:gridCol>
                <a:gridCol w="2095499">
                  <a:extLst>
                    <a:ext uri="{9D8B030D-6E8A-4147-A177-3AD203B41FA5}">
                      <a16:colId xmlns:a16="http://schemas.microsoft.com/office/drawing/2014/main" val="3280952601"/>
                    </a:ext>
                  </a:extLst>
                </a:gridCol>
                <a:gridCol w="2095499">
                  <a:extLst>
                    <a:ext uri="{9D8B030D-6E8A-4147-A177-3AD203B41FA5}">
                      <a16:colId xmlns:a16="http://schemas.microsoft.com/office/drawing/2014/main" val="1688489359"/>
                    </a:ext>
                  </a:extLst>
                </a:gridCol>
                <a:gridCol w="2095499">
                  <a:extLst>
                    <a:ext uri="{9D8B030D-6E8A-4147-A177-3AD203B41FA5}">
                      <a16:colId xmlns:a16="http://schemas.microsoft.com/office/drawing/2014/main" val="598714358"/>
                    </a:ext>
                  </a:extLst>
                </a:gridCol>
              </a:tblGrid>
              <a:tr h="1219200">
                <a:tc>
                  <a:txBody>
                    <a:bodyPr/>
                    <a:lstStyle/>
                    <a:p>
                      <a:pPr algn="ctr"/>
                      <a:r>
                        <a:rPr lang="en-US" sz="1800" dirty="0"/>
                        <a:t>Original Communication Document</a:t>
                      </a:r>
                    </a:p>
                  </a:txBody>
                  <a:tcPr anchor="ctr"/>
                </a:tc>
                <a:tc>
                  <a:txBody>
                    <a:bodyPr/>
                    <a:lstStyle/>
                    <a:p>
                      <a:pPr algn="ctr"/>
                      <a:r>
                        <a:rPr lang="en-US" sz="1800" dirty="0"/>
                        <a:t>Adapted Communication</a:t>
                      </a:r>
                    </a:p>
                    <a:p>
                      <a:pPr algn="ctr"/>
                      <a:r>
                        <a:rPr lang="en-US" sz="1800" dirty="0"/>
                        <a:t>Document</a:t>
                      </a:r>
                    </a:p>
                  </a:txBody>
                  <a:tcPr anchor="ctr"/>
                </a:tc>
                <a:tc>
                  <a:txBody>
                    <a:bodyPr/>
                    <a:lstStyle/>
                    <a:p>
                      <a:pPr algn="ctr"/>
                      <a:r>
                        <a:rPr lang="en-US" sz="1800" dirty="0"/>
                        <a:t>Audience for Adapted Communication</a:t>
                      </a:r>
                    </a:p>
                  </a:txBody>
                  <a:tcPr anchor="ctr"/>
                </a:tc>
                <a:tc>
                  <a:txBody>
                    <a:bodyPr/>
                    <a:lstStyle/>
                    <a:p>
                      <a:pPr algn="ctr"/>
                      <a:r>
                        <a:rPr lang="en-US" sz="1800" dirty="0"/>
                        <a:t>What has changed and why?</a:t>
                      </a:r>
                    </a:p>
                  </a:txBody>
                  <a:tcPr anchor="ctr"/>
                </a:tc>
                <a:extLst>
                  <a:ext uri="{0D108BD9-81ED-4DB2-BD59-A6C34878D82A}">
                    <a16:rowId xmlns:a16="http://schemas.microsoft.com/office/drawing/2014/main" val="3967651511"/>
                  </a:ext>
                </a:extLst>
              </a:tr>
            </a:tbl>
          </a:graphicData>
        </a:graphic>
      </p:graphicFrame>
      <p:sp>
        <p:nvSpPr>
          <p:cNvPr id="4" name="Arrow: Right 3">
            <a:extLst>
              <a:ext uri="{FF2B5EF4-FFF2-40B4-BE49-F238E27FC236}">
                <a16:creationId xmlns:a16="http://schemas.microsoft.com/office/drawing/2014/main" id="{B7A29B4A-7192-DD40-93A0-4858650A2034}"/>
              </a:ext>
            </a:extLst>
          </p:cNvPr>
          <p:cNvSpPr/>
          <p:nvPr/>
        </p:nvSpPr>
        <p:spPr bwMode="auto">
          <a:xfrm>
            <a:off x="2349372" y="3603009"/>
            <a:ext cx="282011" cy="605745"/>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08" charset="0"/>
            </a:endParaRPr>
          </a:p>
        </p:txBody>
      </p:sp>
      <p:sp>
        <p:nvSpPr>
          <p:cNvPr id="8" name="Arrow: Right 7">
            <a:extLst>
              <a:ext uri="{FF2B5EF4-FFF2-40B4-BE49-F238E27FC236}">
                <a16:creationId xmlns:a16="http://schemas.microsoft.com/office/drawing/2014/main" id="{CA7E5E68-4D30-6453-E4C8-83E62C64572C}"/>
              </a:ext>
            </a:extLst>
          </p:cNvPr>
          <p:cNvSpPr/>
          <p:nvPr/>
        </p:nvSpPr>
        <p:spPr bwMode="auto">
          <a:xfrm>
            <a:off x="4430994" y="3603009"/>
            <a:ext cx="282011" cy="605745"/>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08" charset="0"/>
            </a:endParaRPr>
          </a:p>
        </p:txBody>
      </p:sp>
      <p:sp>
        <p:nvSpPr>
          <p:cNvPr id="9" name="Arrow: Right 8">
            <a:extLst>
              <a:ext uri="{FF2B5EF4-FFF2-40B4-BE49-F238E27FC236}">
                <a16:creationId xmlns:a16="http://schemas.microsoft.com/office/drawing/2014/main" id="{502C4AB9-CF55-9717-EA02-B6919ED67B35}"/>
              </a:ext>
            </a:extLst>
          </p:cNvPr>
          <p:cNvSpPr/>
          <p:nvPr/>
        </p:nvSpPr>
        <p:spPr bwMode="auto">
          <a:xfrm>
            <a:off x="6542895" y="3603009"/>
            <a:ext cx="282011" cy="605745"/>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08" charset="0"/>
            </a:endParaRPr>
          </a:p>
        </p:txBody>
      </p:sp>
    </p:spTree>
    <p:extLst>
      <p:ext uri="{BB962C8B-B14F-4D97-AF65-F5344CB8AC3E}">
        <p14:creationId xmlns:p14="http://schemas.microsoft.com/office/powerpoint/2010/main" val="4270003130"/>
      </p:ext>
    </p:extLst>
  </p:cSld>
  <p:clrMapOvr>
    <a:masterClrMapping/>
  </p:clrMapOvr>
  <p:transition spd="med">
    <p:pull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a:noFill/>
          <a:ln/>
        </p:spPr>
        <p:txBody>
          <a:bodyPr>
            <a:normAutofit fontScale="90000"/>
          </a:bodyPr>
          <a:lstStyle/>
          <a:p>
            <a:r>
              <a:rPr lang="en-US" sz="4000" dirty="0">
                <a:effectLst/>
              </a:rPr>
              <a:t>Resources for writing in plain language</a:t>
            </a:r>
          </a:p>
        </p:txBody>
      </p:sp>
      <p:sp>
        <p:nvSpPr>
          <p:cNvPr id="169987" name="Rectangle 3"/>
          <p:cNvSpPr>
            <a:spLocks noGrp="1" noChangeArrowheads="1"/>
          </p:cNvSpPr>
          <p:nvPr>
            <p:ph idx="1"/>
          </p:nvPr>
        </p:nvSpPr>
        <p:spPr>
          <a:noFill/>
          <a:ln/>
        </p:spPr>
        <p:txBody>
          <a:bodyPr/>
          <a:lstStyle/>
          <a:p>
            <a:r>
              <a:rPr lang="en-US" dirty="0">
                <a:effectLst/>
                <a:hlinkClick r:id="rId3"/>
              </a:rPr>
              <a:t>Usask Research Profile and Impact</a:t>
            </a:r>
            <a:endParaRPr lang="en-US" dirty="0">
              <a:effectLst/>
              <a:hlinkClick r:id="rId4"/>
            </a:endParaRPr>
          </a:p>
          <a:p>
            <a:r>
              <a:rPr lang="en-US" dirty="0">
                <a:effectLst/>
                <a:hlinkClick r:id="rId4"/>
              </a:rPr>
              <a:t>Usask Writing Centre</a:t>
            </a:r>
            <a:endParaRPr lang="en-US" dirty="0">
              <a:effectLst/>
              <a:hlinkClick r:id="rId5"/>
            </a:endParaRPr>
          </a:p>
          <a:p>
            <a:r>
              <a:rPr lang="en-US" dirty="0">
                <a:effectLst/>
                <a:hlinkClick r:id="rId5"/>
              </a:rPr>
              <a:t>NIH plain language training </a:t>
            </a:r>
            <a:r>
              <a:rPr lang="en-US" dirty="0">
                <a:effectLst/>
              </a:rPr>
              <a:t>on the web</a:t>
            </a:r>
          </a:p>
          <a:p>
            <a:r>
              <a:rPr lang="en-US" dirty="0">
                <a:effectLst/>
                <a:hlinkClick r:id="rId6"/>
              </a:rPr>
              <a:t>Plainlanguage.gov</a:t>
            </a:r>
            <a:endParaRPr lang="en-US" dirty="0">
              <a:effectLst/>
            </a:endParaRPr>
          </a:p>
          <a:p>
            <a:r>
              <a:rPr lang="en-US" dirty="0">
                <a:effectLst/>
                <a:hlinkClick r:id="rId7"/>
              </a:rPr>
              <a:t>Federal plain language guidelines</a:t>
            </a:r>
            <a:endParaRPr lang="en-US" dirty="0">
              <a:effectLst/>
            </a:endParaRPr>
          </a:p>
          <a:p>
            <a:r>
              <a:rPr lang="en-US" dirty="0">
                <a:effectLst/>
                <a:hlinkClick r:id="rId8"/>
              </a:rPr>
              <a:t>Center for Plain Language</a:t>
            </a:r>
            <a:endParaRPr lang="en-US" dirty="0">
              <a:effectLst/>
            </a:endParaRPr>
          </a:p>
          <a:p>
            <a:r>
              <a:rPr lang="en-US" b="1" i="1" dirty="0">
                <a:effectLst/>
              </a:rPr>
              <a:t>Writing Web Content that Works</a:t>
            </a:r>
            <a:r>
              <a:rPr lang="en-US" b="1" dirty="0">
                <a:effectLst/>
              </a:rPr>
              <a:t>, by Janice (Ginny) </a:t>
            </a:r>
            <a:r>
              <a:rPr lang="en-US" b="1" dirty="0" err="1">
                <a:effectLst/>
              </a:rPr>
              <a:t>Redish</a:t>
            </a:r>
            <a:endParaRPr lang="en-US" b="1" dirty="0">
              <a:effectLst/>
            </a:endParaRPr>
          </a:p>
          <a:p>
            <a:endParaRPr lang="en-US" b="1" dirty="0">
              <a:effectLst/>
            </a:endParaRPr>
          </a:p>
        </p:txBody>
      </p:sp>
      <p:sp>
        <p:nvSpPr>
          <p:cNvPr id="169988" name="Rectangle 4"/>
          <p:cNvSpPr>
            <a:spLocks noChangeArrowheads="1"/>
          </p:cNvSpPr>
          <p:nvPr/>
        </p:nvSpPr>
        <p:spPr bwMode="auto">
          <a:xfrm>
            <a:off x="8610600" y="6400800"/>
            <a:ext cx="268288" cy="274638"/>
          </a:xfrm>
          <a:prstGeom prst="rect">
            <a:avLst/>
          </a:prstGeom>
          <a:noFill/>
          <a:ln w="9525">
            <a:noFill/>
            <a:miter lim="800000"/>
            <a:headEnd/>
            <a:tailEnd/>
          </a:ln>
          <a:effectLst/>
        </p:spPr>
        <p:txBody>
          <a:bodyPr wrap="none">
            <a:spAutoFit/>
          </a:bodyPr>
          <a:lstStyle/>
          <a:p>
            <a:pPr eaLnBrk="0" hangingPunct="0"/>
            <a:fld id="{7E8A11E8-0111-46E9-B84C-0368921EC158}" type="slidenum">
              <a:rPr lang="en-US" sz="1200">
                <a:effectLst>
                  <a:outerShdw blurRad="38100" dist="38100" dir="2700000" algn="tl">
                    <a:srgbClr val="000000"/>
                  </a:outerShdw>
                </a:effectLst>
              </a:rPr>
              <a:pPr eaLnBrk="0" hangingPunct="0"/>
              <a:t>23</a:t>
            </a:fld>
            <a:endParaRPr lang="en-US" sz="1200">
              <a:effectLst>
                <a:outerShdw blurRad="38100" dist="38100" dir="2700000" algn="tl">
                  <a:srgbClr val="000000"/>
                </a:outerShdw>
              </a:effectLst>
            </a:endParaRPr>
          </a:p>
        </p:txBody>
      </p:sp>
    </p:spTree>
  </p:cSld>
  <p:clrMapOvr>
    <a:masterClrMapping/>
  </p:clrMapOvr>
  <p:transition spd="med">
    <p:pull dir="r"/>
  </p:transition>
</p:sld>
</file>

<file path=ppt/theme/theme1.xml><?xml version="1.0" encoding="utf-8"?>
<a:theme xmlns:a="http://schemas.openxmlformats.org/drawingml/2006/main" name="USask1">
  <a:themeElements>
    <a:clrScheme name="USask 1">
      <a:dk1>
        <a:srgbClr val="000000"/>
      </a:dk1>
      <a:lt1>
        <a:srgbClr val="FFFFFF"/>
      </a:lt1>
      <a:dk2>
        <a:srgbClr val="006940"/>
      </a:dk2>
      <a:lt2>
        <a:srgbClr val="FFFFFF"/>
      </a:lt2>
      <a:accent1>
        <a:srgbClr val="FFD204"/>
      </a:accent1>
      <a:accent2>
        <a:srgbClr val="006940"/>
      </a:accent2>
      <a:accent3>
        <a:srgbClr val="BDD600"/>
      </a:accent3>
      <a:accent4>
        <a:srgbClr val="000000"/>
      </a:accent4>
      <a:accent5>
        <a:srgbClr val="999B9C"/>
      </a:accent5>
      <a:accent6>
        <a:srgbClr val="D6D6D3"/>
      </a:accent6>
      <a:hlink>
        <a:srgbClr val="006940"/>
      </a:hlink>
      <a:folHlink>
        <a:srgbClr val="719500"/>
      </a:folHlink>
    </a:clrScheme>
    <a:fontScheme name="Blank">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0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08"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USask1" id="{9736E31F-DD4A-724A-9295-A1AE4B1A5D2C}" vid="{5FCD32CD-A620-6140-A74F-FA340070503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BB6F7224A731748AA65E8BE5546198D" ma:contentTypeVersion="2" ma:contentTypeDescription="Create a new document." ma:contentTypeScope="" ma:versionID="c955d10e6958156cc46b4c88363ba3d3">
  <xsd:schema xmlns:xsd="http://www.w3.org/2001/XMLSchema" xmlns:xs="http://www.w3.org/2001/XMLSchema" xmlns:p="http://schemas.microsoft.com/office/2006/metadata/properties" xmlns:ns2="bbcec355-10bd-4d27-b71e-926885701947" targetNamespace="http://schemas.microsoft.com/office/2006/metadata/properties" ma:root="true" ma:fieldsID="4cee8dceffed4b51a2d9a817ecbfd433" ns2:_="">
    <xsd:import namespace="bbcec355-10bd-4d27-b71e-926885701947"/>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cec355-10bd-4d27-b71e-92688570194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E0A135E-7D85-40FB-AD92-A84EDDF5878A}">
  <ds:schemaRefs>
    <ds:schemaRef ds:uri="http://schemas.microsoft.com/sharepoint/v3/contenttype/forms"/>
  </ds:schemaRefs>
</ds:datastoreItem>
</file>

<file path=customXml/itemProps2.xml><?xml version="1.0" encoding="utf-8"?>
<ds:datastoreItem xmlns:ds="http://schemas.openxmlformats.org/officeDocument/2006/customXml" ds:itemID="{1DC2D79E-21C3-4A7F-A71B-5EB4BC86B9E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bcec355-10bd-4d27-b71e-9268857019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5367E39-EDA9-431F-B3DC-EFF8BF5DDF8D}">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USask1</Template>
  <TotalTime>9043</TotalTime>
  <Words>1011</Words>
  <Application>Microsoft Office PowerPoint</Application>
  <PresentationFormat>On-screen Show (4:3)</PresentationFormat>
  <Paragraphs>140</Paragraphs>
  <Slides>23</Slides>
  <Notes>21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USask1</vt:lpstr>
      <vt:lpstr>Plain Language Introduction</vt:lpstr>
      <vt:lpstr>Resources</vt:lpstr>
      <vt:lpstr>What is Plain Language?</vt:lpstr>
      <vt:lpstr>Plain Language Myths</vt:lpstr>
      <vt:lpstr>Why Use Plain Language?</vt:lpstr>
      <vt:lpstr>Identify your audience</vt:lpstr>
      <vt:lpstr>Focus Outward On the Reader</vt:lpstr>
      <vt:lpstr>Stay Focused</vt:lpstr>
      <vt:lpstr>Coast Guard Boating Information</vt:lpstr>
      <vt:lpstr>Coast Guard Boating Information</vt:lpstr>
      <vt:lpstr>Plain Language and the Web</vt:lpstr>
      <vt:lpstr>Web Writing</vt:lpstr>
      <vt:lpstr>Avoid Jargon</vt:lpstr>
      <vt:lpstr>PowerPoint Presentation</vt:lpstr>
      <vt:lpstr>What is an Equitable Phrase?</vt:lpstr>
      <vt:lpstr>Simpler is Better</vt:lpstr>
      <vt:lpstr>What is an Equitable Phrase?</vt:lpstr>
      <vt:lpstr>Simpler is Better</vt:lpstr>
      <vt:lpstr>Class Exercise Option 1</vt:lpstr>
      <vt:lpstr>Class Exercise Option 2</vt:lpstr>
      <vt:lpstr>Class Exercise Option 3</vt:lpstr>
      <vt:lpstr>Add Evidence to Your Portfolio</vt:lpstr>
      <vt:lpstr>Resources for writing in plain language</vt:lpstr>
    </vt:vector>
  </TitlesOfParts>
  <Company>U.S.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Plain Language Introduction</dc:title>
  <dc:creator>Patrick Boyd</dc:creator>
  <cp:lastModifiedBy>Biem, Racquel</cp:lastModifiedBy>
  <cp:revision>425</cp:revision>
  <cp:lastPrinted>2002-09-30T17:45:51Z</cp:lastPrinted>
  <dcterms:created xsi:type="dcterms:W3CDTF">1999-03-04T18:49:16Z</dcterms:created>
  <dcterms:modified xsi:type="dcterms:W3CDTF">2023-01-06T19:25:36Z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0x0101000BB6F7224A731748AA65E8BE5546198D</vt:lpwstr>
  </property>
  <property fmtid="{D5CDD505-2E9C-101B-9397-08002B2CF9AE}" pid="3" name="_SourceUrl">
    <vt:lpwstr/>
  </property>
  <property fmtid="{D5CDD505-2E9C-101B-9397-08002B2CF9AE}" pid="4" name="_SharedFileIndex">
    <vt:lpwstr/>
  </property>
  <property fmtid="{D5CDD505-2E9C-101B-9397-08002B2CF9AE}" pid="5" name="ComplianceAssetId">
    <vt:lpwstr/>
  </property>
  <property fmtid="{D5CDD505-2E9C-101B-9397-08002B2CF9AE}" pid="6" name="_ExtendedDescription">
    <vt:lpwstr/>
  </property>
  <property fmtid="{D5CDD505-2E9C-101B-9397-08002B2CF9AE}" pid="7" name="_activity">
    <vt:lpwstr>{"FileActivityType":"9","FileActivityTimeStamp":"2022-12-20T17:41:16.320Z","FileActivityUsersOnPage":[{"DisplayName":"Biem, Racquel","Id":"rkm117@usask.ca"},{"DisplayName":"Partridge, Wenona","Id":"wds861@usask.ca"}],"FileActivityNavigationId":null}</vt:lpwstr>
  </property>
  <property fmtid="{D5CDD505-2E9C-101B-9397-08002B2CF9AE}" pid="8" name="TriggerFlowInfo">
    <vt:lpwstr/>
  </property>
  <property fmtid="{D5CDD505-2E9C-101B-9397-08002B2CF9AE}" pid="9" name="SharedWithUsers">
    <vt:lpwstr>306;#Partridge, Wenona</vt:lpwstr>
  </property>
</Properties>
</file>